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3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7" r:id="rId12"/>
    <p:sldId id="268" r:id="rId13"/>
    <p:sldId id="269" r:id="rId14"/>
    <p:sldId id="270" r:id="rId15"/>
    <p:sldId id="272" r:id="rId16"/>
    <p:sldId id="273" r:id="rId17"/>
    <p:sldId id="274" r:id="rId18"/>
    <p:sldId id="275" r:id="rId19"/>
    <p:sldId id="276" r:id="rId20"/>
    <p:sldId id="277" r:id="rId21"/>
    <p:sldId id="278" r:id="rId2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modifyVerifier cryptProviderType="rsaAES" cryptAlgorithmClass="hash" cryptAlgorithmType="typeAny" cryptAlgorithmSid="14" spinCount="100000" saltData="m7mpWe/+N6qmWEzDW58xPA==" hashData="JMY5co2emQcT5jj0Odwox0DNzWA7wq3uUw9UoYJnp/0CM3AecHUKEOTuCzKJQZq+S/u3Q6kr/YqlZcAPrRJQ5Q=="/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7945D3D-5E0D-4A29-8534-3A119EB6911D}" v="7" dt="2022-01-24T05:01:03.092"/>
    <p1510:client id="{5CCFB4C1-0671-4B6A-AA4B-BD99B580B770}" v="2365" dt="2022-01-23T06:27:11.42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6" d="100"/>
          <a:sy n="106" d="100"/>
        </p:scale>
        <p:origin x="75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omchaiwon" userId="74fa6080-60df-4f48-a8a6-6e401d75eb48" providerId="ADAL" clId="{17945D3D-5E0D-4A29-8534-3A119EB6911D}"/>
    <pc:docChg chg="undo redo custSel addSld delSld modSld sldOrd addMainMaster delMainMaster">
      <pc:chgData name="Eomchaiwon" userId="74fa6080-60df-4f48-a8a6-6e401d75eb48" providerId="ADAL" clId="{17945D3D-5E0D-4A29-8534-3A119EB6911D}" dt="2022-01-24T06:09:42.805" v="694" actId="20577"/>
      <pc:docMkLst>
        <pc:docMk/>
      </pc:docMkLst>
      <pc:sldChg chg="addSp modSp new mod setBg modClrScheme chgLayout">
        <pc:chgData name="Eomchaiwon" userId="74fa6080-60df-4f48-a8a6-6e401d75eb48" providerId="ADAL" clId="{17945D3D-5E0D-4A29-8534-3A119EB6911D}" dt="2022-01-18T03:42:50.876" v="60" actId="20577"/>
        <pc:sldMkLst>
          <pc:docMk/>
          <pc:sldMk cId="1780615933" sldId="256"/>
        </pc:sldMkLst>
        <pc:spChg chg="mod">
          <ac:chgData name="Eomchaiwon" userId="74fa6080-60df-4f48-a8a6-6e401d75eb48" providerId="ADAL" clId="{17945D3D-5E0D-4A29-8534-3A119EB6911D}" dt="2022-01-18T03:42:37.551" v="29" actId="20577"/>
          <ac:spMkLst>
            <pc:docMk/>
            <pc:sldMk cId="1780615933" sldId="256"/>
            <ac:spMk id="2" creationId="{4196133F-A796-4489-A501-B6D0F28EFBE6}"/>
          </ac:spMkLst>
        </pc:spChg>
        <pc:spChg chg="mod">
          <ac:chgData name="Eomchaiwon" userId="74fa6080-60df-4f48-a8a6-6e401d75eb48" providerId="ADAL" clId="{17945D3D-5E0D-4A29-8534-3A119EB6911D}" dt="2022-01-18T03:42:50.876" v="60" actId="20577"/>
          <ac:spMkLst>
            <pc:docMk/>
            <pc:sldMk cId="1780615933" sldId="256"/>
            <ac:spMk id="3" creationId="{EC229F3F-0E85-4987-9D5D-D0FDC6058C8E}"/>
          </ac:spMkLst>
        </pc:spChg>
        <pc:spChg chg="add">
          <ac:chgData name="Eomchaiwon" userId="74fa6080-60df-4f48-a8a6-6e401d75eb48" providerId="ADAL" clId="{17945D3D-5E0D-4A29-8534-3A119EB6911D}" dt="2022-01-18T03:41:44.491" v="1" actId="26606"/>
          <ac:spMkLst>
            <pc:docMk/>
            <pc:sldMk cId="1780615933" sldId="256"/>
            <ac:spMk id="9" creationId="{C93D702E-F4E0-47FC-A74C-ECD9647A81AA}"/>
          </ac:spMkLst>
        </pc:spChg>
        <pc:picChg chg="add">
          <ac:chgData name="Eomchaiwon" userId="74fa6080-60df-4f48-a8a6-6e401d75eb48" providerId="ADAL" clId="{17945D3D-5E0D-4A29-8534-3A119EB6911D}" dt="2022-01-18T03:41:44.491" v="1" actId="26606"/>
          <ac:picMkLst>
            <pc:docMk/>
            <pc:sldMk cId="1780615933" sldId="256"/>
            <ac:picMk id="4" creationId="{51721A49-1E9A-4B32-A6B7-1FD740C7EC00}"/>
          </ac:picMkLst>
        </pc:picChg>
      </pc:sldChg>
      <pc:sldChg chg="modSp new mod">
        <pc:chgData name="Eomchaiwon" userId="74fa6080-60df-4f48-a8a6-6e401d75eb48" providerId="ADAL" clId="{17945D3D-5E0D-4A29-8534-3A119EB6911D}" dt="2022-01-24T06:09:42.805" v="694" actId="20577"/>
        <pc:sldMkLst>
          <pc:docMk/>
          <pc:sldMk cId="3395198085" sldId="257"/>
        </pc:sldMkLst>
        <pc:spChg chg="mod">
          <ac:chgData name="Eomchaiwon" userId="74fa6080-60df-4f48-a8a6-6e401d75eb48" providerId="ADAL" clId="{17945D3D-5E0D-4A29-8534-3A119EB6911D}" dt="2022-01-18T03:46:11.925" v="179" actId="1037"/>
          <ac:spMkLst>
            <pc:docMk/>
            <pc:sldMk cId="3395198085" sldId="257"/>
            <ac:spMk id="2" creationId="{671DF44E-B15B-41E6-A554-60BFC1533B11}"/>
          </ac:spMkLst>
        </pc:spChg>
        <pc:spChg chg="mod">
          <ac:chgData name="Eomchaiwon" userId="74fa6080-60df-4f48-a8a6-6e401d75eb48" providerId="ADAL" clId="{17945D3D-5E0D-4A29-8534-3A119EB6911D}" dt="2022-01-24T06:09:42.805" v="694" actId="20577"/>
          <ac:spMkLst>
            <pc:docMk/>
            <pc:sldMk cId="3395198085" sldId="257"/>
            <ac:spMk id="3" creationId="{119DC6ED-006C-4FD2-88FA-CD1C0B72B103}"/>
          </ac:spMkLst>
        </pc:spChg>
      </pc:sldChg>
      <pc:sldChg chg="addSp delSp modSp new mod ord setBg">
        <pc:chgData name="Eomchaiwon" userId="74fa6080-60df-4f48-a8a6-6e401d75eb48" providerId="ADAL" clId="{17945D3D-5E0D-4A29-8534-3A119EB6911D}" dt="2022-01-18T03:43:46.946" v="128" actId="26606"/>
        <pc:sldMkLst>
          <pc:docMk/>
          <pc:sldMk cId="2170296239" sldId="258"/>
        </pc:sldMkLst>
        <pc:spChg chg="mod">
          <ac:chgData name="Eomchaiwon" userId="74fa6080-60df-4f48-a8a6-6e401d75eb48" providerId="ADAL" clId="{17945D3D-5E0D-4A29-8534-3A119EB6911D}" dt="2022-01-18T03:43:46.946" v="128" actId="26606"/>
          <ac:spMkLst>
            <pc:docMk/>
            <pc:sldMk cId="2170296239" sldId="258"/>
            <ac:spMk id="2" creationId="{E73C7DF9-500B-4D6C-AC48-BD32420CF545}"/>
          </ac:spMkLst>
        </pc:spChg>
        <pc:spChg chg="mod">
          <ac:chgData name="Eomchaiwon" userId="74fa6080-60df-4f48-a8a6-6e401d75eb48" providerId="ADAL" clId="{17945D3D-5E0D-4A29-8534-3A119EB6911D}" dt="2022-01-18T03:43:46.946" v="128" actId="26606"/>
          <ac:spMkLst>
            <pc:docMk/>
            <pc:sldMk cId="2170296239" sldId="258"/>
            <ac:spMk id="3" creationId="{0D696D50-C940-4A1C-BD1E-E40455EE9414}"/>
          </ac:spMkLst>
        </pc:spChg>
        <pc:spChg chg="add del">
          <ac:chgData name="Eomchaiwon" userId="74fa6080-60df-4f48-a8a6-6e401d75eb48" providerId="ADAL" clId="{17945D3D-5E0D-4A29-8534-3A119EB6911D}" dt="2022-01-18T03:43:46.946" v="128" actId="26606"/>
          <ac:spMkLst>
            <pc:docMk/>
            <pc:sldMk cId="2170296239" sldId="258"/>
            <ac:spMk id="8" creationId="{A134706B-150F-487B-B4FB-34C10219C72F}"/>
          </ac:spMkLst>
        </pc:spChg>
        <pc:spChg chg="add del">
          <ac:chgData name="Eomchaiwon" userId="74fa6080-60df-4f48-a8a6-6e401d75eb48" providerId="ADAL" clId="{17945D3D-5E0D-4A29-8534-3A119EB6911D}" dt="2022-01-18T03:43:46.946" v="128" actId="26606"/>
          <ac:spMkLst>
            <pc:docMk/>
            <pc:sldMk cId="2170296239" sldId="258"/>
            <ac:spMk id="10" creationId="{D6705569-F545-4F47-A260-A9202826EA20}"/>
          </ac:spMkLst>
        </pc:spChg>
      </pc:sldChg>
      <pc:sldChg chg="modSp add mod">
        <pc:chgData name="Eomchaiwon" userId="74fa6080-60df-4f48-a8a6-6e401d75eb48" providerId="ADAL" clId="{17945D3D-5E0D-4A29-8534-3A119EB6911D}" dt="2022-01-19T03:36:57.398" v="484" actId="20577"/>
        <pc:sldMkLst>
          <pc:docMk/>
          <pc:sldMk cId="2060106542" sldId="259"/>
        </pc:sldMkLst>
        <pc:spChg chg="mod">
          <ac:chgData name="Eomchaiwon" userId="74fa6080-60df-4f48-a8a6-6e401d75eb48" providerId="ADAL" clId="{17945D3D-5E0D-4A29-8534-3A119EB6911D}" dt="2022-01-19T03:36:57.398" v="484" actId="20577"/>
          <ac:spMkLst>
            <pc:docMk/>
            <pc:sldMk cId="2060106542" sldId="259"/>
            <ac:spMk id="3" creationId="{119DC6ED-006C-4FD2-88FA-CD1C0B72B103}"/>
          </ac:spMkLst>
        </pc:spChg>
      </pc:sldChg>
      <pc:sldChg chg="modSp mod">
        <pc:chgData name="Eomchaiwon" userId="74fa6080-60df-4f48-a8a6-6e401d75eb48" providerId="ADAL" clId="{17945D3D-5E0D-4A29-8534-3A119EB6911D}" dt="2022-01-24T04:48:07.727" v="493" actId="1038"/>
        <pc:sldMkLst>
          <pc:docMk/>
          <pc:sldMk cId="3846215286" sldId="260"/>
        </pc:sldMkLst>
        <pc:spChg chg="mod">
          <ac:chgData name="Eomchaiwon" userId="74fa6080-60df-4f48-a8a6-6e401d75eb48" providerId="ADAL" clId="{17945D3D-5E0D-4A29-8534-3A119EB6911D}" dt="2022-01-24T04:47:59.875" v="486" actId="20577"/>
          <ac:spMkLst>
            <pc:docMk/>
            <pc:sldMk cId="3846215286" sldId="260"/>
            <ac:spMk id="3" creationId="{119DC6ED-006C-4FD2-88FA-CD1C0B72B103}"/>
          </ac:spMkLst>
        </pc:spChg>
        <pc:graphicFrameChg chg="mod">
          <ac:chgData name="Eomchaiwon" userId="74fa6080-60df-4f48-a8a6-6e401d75eb48" providerId="ADAL" clId="{17945D3D-5E0D-4A29-8534-3A119EB6911D}" dt="2022-01-24T04:48:07.727" v="493" actId="1038"/>
          <ac:graphicFrameMkLst>
            <pc:docMk/>
            <pc:sldMk cId="3846215286" sldId="260"/>
            <ac:graphicFrameMk id="4" creationId="{E5A67274-DF2A-402E-A5DC-22DA83445201}"/>
          </ac:graphicFrameMkLst>
        </pc:graphicFrameChg>
      </pc:sldChg>
      <pc:sldChg chg="addSp modSp mod">
        <pc:chgData name="Eomchaiwon" userId="74fa6080-60df-4f48-a8a6-6e401d75eb48" providerId="ADAL" clId="{17945D3D-5E0D-4A29-8534-3A119EB6911D}" dt="2022-01-24T04:49:28.392" v="501" actId="14100"/>
        <pc:sldMkLst>
          <pc:docMk/>
          <pc:sldMk cId="1723294912" sldId="263"/>
        </pc:sldMkLst>
        <pc:spChg chg="add mod">
          <ac:chgData name="Eomchaiwon" userId="74fa6080-60df-4f48-a8a6-6e401d75eb48" providerId="ADAL" clId="{17945D3D-5E0D-4A29-8534-3A119EB6911D}" dt="2022-01-24T04:49:28.392" v="501" actId="14100"/>
          <ac:spMkLst>
            <pc:docMk/>
            <pc:sldMk cId="1723294912" sldId="263"/>
            <ac:spMk id="6" creationId="{657147A0-F3D0-4DCE-BA08-3181623A6D15}"/>
          </ac:spMkLst>
        </pc:spChg>
      </pc:sldChg>
      <pc:sldChg chg="del">
        <pc:chgData name="Eomchaiwon" userId="74fa6080-60df-4f48-a8a6-6e401d75eb48" providerId="ADAL" clId="{17945D3D-5E0D-4A29-8534-3A119EB6911D}" dt="2022-01-24T04:50:09.531" v="502" actId="47"/>
        <pc:sldMkLst>
          <pc:docMk/>
          <pc:sldMk cId="2311667871" sldId="265"/>
        </pc:sldMkLst>
      </pc:sldChg>
      <pc:sldChg chg="modSp mod">
        <pc:chgData name="Eomchaiwon" userId="74fa6080-60df-4f48-a8a6-6e401d75eb48" providerId="ADAL" clId="{17945D3D-5E0D-4A29-8534-3A119EB6911D}" dt="2022-01-24T04:52:12.415" v="528" actId="13926"/>
        <pc:sldMkLst>
          <pc:docMk/>
          <pc:sldMk cId="2477625794" sldId="267"/>
        </pc:sldMkLst>
        <pc:spChg chg="mod">
          <ac:chgData name="Eomchaiwon" userId="74fa6080-60df-4f48-a8a6-6e401d75eb48" providerId="ADAL" clId="{17945D3D-5E0D-4A29-8534-3A119EB6911D}" dt="2022-01-24T04:52:12.415" v="528" actId="13926"/>
          <ac:spMkLst>
            <pc:docMk/>
            <pc:sldMk cId="2477625794" sldId="267"/>
            <ac:spMk id="23" creationId="{2059C07D-872A-4C1D-A9F6-60527A8B5F57}"/>
          </ac:spMkLst>
        </pc:spChg>
      </pc:sldChg>
      <pc:sldChg chg="addSp modSp mod">
        <pc:chgData name="Eomchaiwon" userId="74fa6080-60df-4f48-a8a6-6e401d75eb48" providerId="ADAL" clId="{17945D3D-5E0D-4A29-8534-3A119EB6911D}" dt="2022-01-24T05:01:21.558" v="693" actId="14100"/>
        <pc:sldMkLst>
          <pc:docMk/>
          <pc:sldMk cId="833315586" sldId="271"/>
        </pc:sldMkLst>
        <pc:spChg chg="add mod">
          <ac:chgData name="Eomchaiwon" userId="74fa6080-60df-4f48-a8a6-6e401d75eb48" providerId="ADAL" clId="{17945D3D-5E0D-4A29-8534-3A119EB6911D}" dt="2022-01-24T05:00:53.295" v="542" actId="1035"/>
          <ac:spMkLst>
            <pc:docMk/>
            <pc:sldMk cId="833315586" sldId="271"/>
            <ac:spMk id="6" creationId="{652659A6-0DA3-45ED-AEE5-C4E1ABC56BF7}"/>
          </ac:spMkLst>
        </pc:spChg>
        <pc:spChg chg="add mod">
          <ac:chgData name="Eomchaiwon" userId="74fa6080-60df-4f48-a8a6-6e401d75eb48" providerId="ADAL" clId="{17945D3D-5E0D-4A29-8534-3A119EB6911D}" dt="2022-01-24T05:01:00.863" v="582" actId="1037"/>
          <ac:spMkLst>
            <pc:docMk/>
            <pc:sldMk cId="833315586" sldId="271"/>
            <ac:spMk id="7" creationId="{3174C148-109E-4E02-A1C5-BEEE083BA49F}"/>
          </ac:spMkLst>
        </pc:spChg>
        <pc:spChg chg="add mod">
          <ac:chgData name="Eomchaiwon" userId="74fa6080-60df-4f48-a8a6-6e401d75eb48" providerId="ADAL" clId="{17945D3D-5E0D-4A29-8534-3A119EB6911D}" dt="2022-01-24T05:01:21.558" v="693" actId="14100"/>
          <ac:spMkLst>
            <pc:docMk/>
            <pc:sldMk cId="833315586" sldId="271"/>
            <ac:spMk id="8" creationId="{26C0F9E6-204B-433C-B13B-C5E1C5200294}"/>
          </ac:spMkLst>
        </pc:spChg>
        <pc:picChg chg="mod">
          <ac:chgData name="Eomchaiwon" userId="74fa6080-60df-4f48-a8a6-6e401d75eb48" providerId="ADAL" clId="{17945D3D-5E0D-4A29-8534-3A119EB6911D}" dt="2022-01-24T05:00:39.633" v="531" actId="1076"/>
          <ac:picMkLst>
            <pc:docMk/>
            <pc:sldMk cId="833315586" sldId="271"/>
            <ac:picMk id="15" creationId="{03C9FA30-2E4A-4D05-AB0B-3CEBCD1095F7}"/>
          </ac:picMkLst>
        </pc:picChg>
      </pc:sldChg>
      <pc:sldMasterChg chg="del addSldLayout delSldLayout">
        <pc:chgData name="Eomchaiwon" userId="74fa6080-60df-4f48-a8a6-6e401d75eb48" providerId="ADAL" clId="{17945D3D-5E0D-4A29-8534-3A119EB6911D}" dt="2022-01-18T03:41:44.491" v="1" actId="26606"/>
        <pc:sldMasterMkLst>
          <pc:docMk/>
          <pc:sldMasterMk cId="1805850341" sldId="2147483648"/>
        </pc:sldMasterMkLst>
        <pc:sldLayoutChg chg="add del">
          <pc:chgData name="Eomchaiwon" userId="74fa6080-60df-4f48-a8a6-6e401d75eb48" providerId="ADAL" clId="{17945D3D-5E0D-4A29-8534-3A119EB6911D}" dt="2022-01-18T03:41:44.491" v="1" actId="26606"/>
          <pc:sldLayoutMkLst>
            <pc:docMk/>
            <pc:sldMasterMk cId="1805850341" sldId="2147483648"/>
            <pc:sldLayoutMk cId="1979879408" sldId="2147483649"/>
          </pc:sldLayoutMkLst>
        </pc:sldLayoutChg>
      </pc:sldMasterChg>
      <pc:sldMasterChg chg="add addSldLayout">
        <pc:chgData name="Eomchaiwon" userId="74fa6080-60df-4f48-a8a6-6e401d75eb48" providerId="ADAL" clId="{17945D3D-5E0D-4A29-8534-3A119EB6911D}" dt="2022-01-18T03:41:44.491" v="1" actId="26606"/>
        <pc:sldMasterMkLst>
          <pc:docMk/>
          <pc:sldMasterMk cId="414865150" sldId="2147483713"/>
        </pc:sldMasterMkLst>
        <pc:sldLayoutChg chg="add">
          <pc:chgData name="Eomchaiwon" userId="74fa6080-60df-4f48-a8a6-6e401d75eb48" providerId="ADAL" clId="{17945D3D-5E0D-4A29-8534-3A119EB6911D}" dt="2022-01-18T03:41:44.491" v="1" actId="26606"/>
          <pc:sldLayoutMkLst>
            <pc:docMk/>
            <pc:sldMasterMk cId="414865150" sldId="2147483713"/>
            <pc:sldLayoutMk cId="2963588278" sldId="2147483701"/>
          </pc:sldLayoutMkLst>
        </pc:sldLayoutChg>
        <pc:sldLayoutChg chg="add">
          <pc:chgData name="Eomchaiwon" userId="74fa6080-60df-4f48-a8a6-6e401d75eb48" providerId="ADAL" clId="{17945D3D-5E0D-4A29-8534-3A119EB6911D}" dt="2022-01-18T03:41:44.491" v="1" actId="26606"/>
          <pc:sldLayoutMkLst>
            <pc:docMk/>
            <pc:sldMasterMk cId="414865150" sldId="2147483713"/>
            <pc:sldLayoutMk cId="4028017987" sldId="2147483702"/>
          </pc:sldLayoutMkLst>
        </pc:sldLayoutChg>
        <pc:sldLayoutChg chg="add">
          <pc:chgData name="Eomchaiwon" userId="74fa6080-60df-4f48-a8a6-6e401d75eb48" providerId="ADAL" clId="{17945D3D-5E0D-4A29-8534-3A119EB6911D}" dt="2022-01-18T03:41:44.491" v="1" actId="26606"/>
          <pc:sldLayoutMkLst>
            <pc:docMk/>
            <pc:sldMasterMk cId="414865150" sldId="2147483713"/>
            <pc:sldLayoutMk cId="1601224570" sldId="2147483703"/>
          </pc:sldLayoutMkLst>
        </pc:sldLayoutChg>
        <pc:sldLayoutChg chg="add">
          <pc:chgData name="Eomchaiwon" userId="74fa6080-60df-4f48-a8a6-6e401d75eb48" providerId="ADAL" clId="{17945D3D-5E0D-4A29-8534-3A119EB6911D}" dt="2022-01-18T03:41:44.491" v="1" actId="26606"/>
          <pc:sldLayoutMkLst>
            <pc:docMk/>
            <pc:sldMasterMk cId="414865150" sldId="2147483713"/>
            <pc:sldLayoutMk cId="1281847190" sldId="2147483704"/>
          </pc:sldLayoutMkLst>
        </pc:sldLayoutChg>
        <pc:sldLayoutChg chg="add">
          <pc:chgData name="Eomchaiwon" userId="74fa6080-60df-4f48-a8a6-6e401d75eb48" providerId="ADAL" clId="{17945D3D-5E0D-4A29-8534-3A119EB6911D}" dt="2022-01-18T03:41:44.491" v="1" actId="26606"/>
          <pc:sldLayoutMkLst>
            <pc:docMk/>
            <pc:sldMasterMk cId="414865150" sldId="2147483713"/>
            <pc:sldLayoutMk cId="2620301293" sldId="2147483705"/>
          </pc:sldLayoutMkLst>
        </pc:sldLayoutChg>
        <pc:sldLayoutChg chg="add">
          <pc:chgData name="Eomchaiwon" userId="74fa6080-60df-4f48-a8a6-6e401d75eb48" providerId="ADAL" clId="{17945D3D-5E0D-4A29-8534-3A119EB6911D}" dt="2022-01-18T03:41:44.491" v="1" actId="26606"/>
          <pc:sldLayoutMkLst>
            <pc:docMk/>
            <pc:sldMasterMk cId="414865150" sldId="2147483713"/>
            <pc:sldLayoutMk cId="3238647818" sldId="2147483706"/>
          </pc:sldLayoutMkLst>
        </pc:sldLayoutChg>
        <pc:sldLayoutChg chg="add">
          <pc:chgData name="Eomchaiwon" userId="74fa6080-60df-4f48-a8a6-6e401d75eb48" providerId="ADAL" clId="{17945D3D-5E0D-4A29-8534-3A119EB6911D}" dt="2022-01-18T03:41:44.491" v="1" actId="26606"/>
          <pc:sldLayoutMkLst>
            <pc:docMk/>
            <pc:sldMasterMk cId="414865150" sldId="2147483713"/>
            <pc:sldLayoutMk cId="4192128044" sldId="2147483707"/>
          </pc:sldLayoutMkLst>
        </pc:sldLayoutChg>
        <pc:sldLayoutChg chg="add">
          <pc:chgData name="Eomchaiwon" userId="74fa6080-60df-4f48-a8a6-6e401d75eb48" providerId="ADAL" clId="{17945D3D-5E0D-4A29-8534-3A119EB6911D}" dt="2022-01-18T03:41:44.491" v="1" actId="26606"/>
          <pc:sldLayoutMkLst>
            <pc:docMk/>
            <pc:sldMasterMk cId="414865150" sldId="2147483713"/>
            <pc:sldLayoutMk cId="4039526037" sldId="2147483708"/>
          </pc:sldLayoutMkLst>
        </pc:sldLayoutChg>
        <pc:sldLayoutChg chg="add">
          <pc:chgData name="Eomchaiwon" userId="74fa6080-60df-4f48-a8a6-6e401d75eb48" providerId="ADAL" clId="{17945D3D-5E0D-4A29-8534-3A119EB6911D}" dt="2022-01-18T03:41:44.491" v="1" actId="26606"/>
          <pc:sldLayoutMkLst>
            <pc:docMk/>
            <pc:sldMasterMk cId="414865150" sldId="2147483713"/>
            <pc:sldLayoutMk cId="574378574" sldId="2147483709"/>
          </pc:sldLayoutMkLst>
        </pc:sldLayoutChg>
        <pc:sldLayoutChg chg="add">
          <pc:chgData name="Eomchaiwon" userId="74fa6080-60df-4f48-a8a6-6e401d75eb48" providerId="ADAL" clId="{17945D3D-5E0D-4A29-8534-3A119EB6911D}" dt="2022-01-18T03:41:44.491" v="1" actId="26606"/>
          <pc:sldLayoutMkLst>
            <pc:docMk/>
            <pc:sldMasterMk cId="414865150" sldId="2147483713"/>
            <pc:sldLayoutMk cId="2141171325" sldId="2147483710"/>
          </pc:sldLayoutMkLst>
        </pc:sldLayoutChg>
        <pc:sldLayoutChg chg="add">
          <pc:chgData name="Eomchaiwon" userId="74fa6080-60df-4f48-a8a6-6e401d75eb48" providerId="ADAL" clId="{17945D3D-5E0D-4A29-8534-3A119EB6911D}" dt="2022-01-18T03:41:44.491" v="1" actId="26606"/>
          <pc:sldLayoutMkLst>
            <pc:docMk/>
            <pc:sldMasterMk cId="414865150" sldId="2147483713"/>
            <pc:sldLayoutMk cId="2733579765" sldId="2147483711"/>
          </pc:sldLayoutMkLst>
        </pc:sldLayoutChg>
        <pc:sldLayoutChg chg="add">
          <pc:chgData name="Eomchaiwon" userId="74fa6080-60df-4f48-a8a6-6e401d75eb48" providerId="ADAL" clId="{17945D3D-5E0D-4A29-8534-3A119EB6911D}" dt="2022-01-18T03:41:44.491" v="1" actId="26606"/>
          <pc:sldLayoutMkLst>
            <pc:docMk/>
            <pc:sldMasterMk cId="414865150" sldId="2147483713"/>
            <pc:sldLayoutMk cId="1904954507" sldId="2147483712"/>
          </pc:sldLayoutMkLst>
        </pc:sldLayoutChg>
      </pc:sldMasterChg>
    </pc:docChg>
  </pc:docChgLst>
  <pc:docChgLst>
    <pc:chgData name="Eomchaiwon" userId="74fa6080-60df-4f48-a8a6-6e401d75eb48" providerId="ADAL" clId="{5CCFB4C1-0671-4B6A-AA4B-BD99B580B770}"/>
    <pc:docChg chg="undo redo custSel addSld delSld modSld sldOrd">
      <pc:chgData name="Eomchaiwon" userId="74fa6080-60df-4f48-a8a6-6e401d75eb48" providerId="ADAL" clId="{5CCFB4C1-0671-4B6A-AA4B-BD99B580B770}" dt="2022-01-23T06:27:21.233" v="6212" actId="1076"/>
      <pc:docMkLst>
        <pc:docMk/>
      </pc:docMkLst>
      <pc:sldChg chg="modSp mod">
        <pc:chgData name="Eomchaiwon" userId="74fa6080-60df-4f48-a8a6-6e401d75eb48" providerId="ADAL" clId="{5CCFB4C1-0671-4B6A-AA4B-BD99B580B770}" dt="2022-01-20T05:16:00.487" v="1" actId="20577"/>
        <pc:sldMkLst>
          <pc:docMk/>
          <pc:sldMk cId="3395198085" sldId="257"/>
        </pc:sldMkLst>
        <pc:spChg chg="mod">
          <ac:chgData name="Eomchaiwon" userId="74fa6080-60df-4f48-a8a6-6e401d75eb48" providerId="ADAL" clId="{5CCFB4C1-0671-4B6A-AA4B-BD99B580B770}" dt="2022-01-20T05:16:00.487" v="1" actId="20577"/>
          <ac:spMkLst>
            <pc:docMk/>
            <pc:sldMk cId="3395198085" sldId="257"/>
            <ac:spMk id="3" creationId="{119DC6ED-006C-4FD2-88FA-CD1C0B72B103}"/>
          </ac:spMkLst>
        </pc:spChg>
      </pc:sldChg>
      <pc:sldChg chg="addSp modSp mod">
        <pc:chgData name="Eomchaiwon" userId="74fa6080-60df-4f48-a8a6-6e401d75eb48" providerId="ADAL" clId="{5CCFB4C1-0671-4B6A-AA4B-BD99B580B770}" dt="2022-01-20T05:52:30.713" v="832" actId="1076"/>
        <pc:sldMkLst>
          <pc:docMk/>
          <pc:sldMk cId="2060106542" sldId="259"/>
        </pc:sldMkLst>
        <pc:spChg chg="mod">
          <ac:chgData name="Eomchaiwon" userId="74fa6080-60df-4f48-a8a6-6e401d75eb48" providerId="ADAL" clId="{5CCFB4C1-0671-4B6A-AA4B-BD99B580B770}" dt="2022-01-20T05:52:20.753" v="829" actId="20577"/>
          <ac:spMkLst>
            <pc:docMk/>
            <pc:sldMk cId="2060106542" sldId="259"/>
            <ac:spMk id="3" creationId="{119DC6ED-006C-4FD2-88FA-CD1C0B72B103}"/>
          </ac:spMkLst>
        </pc:spChg>
        <pc:graphicFrameChg chg="add mod modGraphic">
          <ac:chgData name="Eomchaiwon" userId="74fa6080-60df-4f48-a8a6-6e401d75eb48" providerId="ADAL" clId="{5CCFB4C1-0671-4B6A-AA4B-BD99B580B770}" dt="2022-01-20T05:50:07.846" v="641" actId="1076"/>
          <ac:graphicFrameMkLst>
            <pc:docMk/>
            <pc:sldMk cId="2060106542" sldId="259"/>
            <ac:graphicFrameMk id="4" creationId="{FD684A28-0979-492A-8887-0D27D6CB4C9B}"/>
          </ac:graphicFrameMkLst>
        </pc:graphicFrameChg>
        <pc:picChg chg="add mod modCrop">
          <ac:chgData name="Eomchaiwon" userId="74fa6080-60df-4f48-a8a6-6e401d75eb48" providerId="ADAL" clId="{5CCFB4C1-0671-4B6A-AA4B-BD99B580B770}" dt="2022-01-20T05:52:30.713" v="832" actId="1076"/>
          <ac:picMkLst>
            <pc:docMk/>
            <pc:sldMk cId="2060106542" sldId="259"/>
            <ac:picMk id="6" creationId="{2EBDB1AE-9FE3-4A28-8D7D-0B06C7E97E79}"/>
          </ac:picMkLst>
        </pc:picChg>
      </pc:sldChg>
      <pc:sldChg chg="addSp delSp modSp add mod">
        <pc:chgData name="Eomchaiwon" userId="74fa6080-60df-4f48-a8a6-6e401d75eb48" providerId="ADAL" clId="{5CCFB4C1-0671-4B6A-AA4B-BD99B580B770}" dt="2022-01-22T09:35:43.061" v="3523"/>
        <pc:sldMkLst>
          <pc:docMk/>
          <pc:sldMk cId="3846215286" sldId="260"/>
        </pc:sldMkLst>
        <pc:spChg chg="mod">
          <ac:chgData name="Eomchaiwon" userId="74fa6080-60df-4f48-a8a6-6e401d75eb48" providerId="ADAL" clId="{5CCFB4C1-0671-4B6A-AA4B-BD99B580B770}" dt="2022-01-22T08:17:54.392" v="2111" actId="20577"/>
          <ac:spMkLst>
            <pc:docMk/>
            <pc:sldMk cId="3846215286" sldId="260"/>
            <ac:spMk id="3" creationId="{119DC6ED-006C-4FD2-88FA-CD1C0B72B103}"/>
          </ac:spMkLst>
        </pc:spChg>
        <pc:spChg chg="add mod">
          <ac:chgData name="Eomchaiwon" userId="74fa6080-60df-4f48-a8a6-6e401d75eb48" providerId="ADAL" clId="{5CCFB4C1-0671-4B6A-AA4B-BD99B580B770}" dt="2022-01-22T08:29:24.088" v="2233" actId="1035"/>
          <ac:spMkLst>
            <pc:docMk/>
            <pc:sldMk cId="3846215286" sldId="260"/>
            <ac:spMk id="10" creationId="{E4FCBD7B-0FFF-4928-8650-42512ED99D3C}"/>
          </ac:spMkLst>
        </pc:spChg>
        <pc:spChg chg="add del mod">
          <ac:chgData name="Eomchaiwon" userId="74fa6080-60df-4f48-a8a6-6e401d75eb48" providerId="ADAL" clId="{5CCFB4C1-0671-4B6A-AA4B-BD99B580B770}" dt="2022-01-20T06:23:32.468" v="1379" actId="478"/>
          <ac:spMkLst>
            <pc:docMk/>
            <pc:sldMk cId="3846215286" sldId="260"/>
            <ac:spMk id="12" creationId="{30F9B06A-A631-41EE-B7E6-06D96415C4B1}"/>
          </ac:spMkLst>
        </pc:spChg>
        <pc:spChg chg="add del mod">
          <ac:chgData name="Eomchaiwon" userId="74fa6080-60df-4f48-a8a6-6e401d75eb48" providerId="ADAL" clId="{5CCFB4C1-0671-4B6A-AA4B-BD99B580B770}" dt="2022-01-20T06:10:34.186" v="1199"/>
          <ac:spMkLst>
            <pc:docMk/>
            <pc:sldMk cId="3846215286" sldId="260"/>
            <ac:spMk id="13" creationId="{B882B016-E5A7-4598-ACEB-66765AA85471}"/>
          </ac:spMkLst>
        </pc:spChg>
        <pc:spChg chg="add del mod">
          <ac:chgData name="Eomchaiwon" userId="74fa6080-60df-4f48-a8a6-6e401d75eb48" providerId="ADAL" clId="{5CCFB4C1-0671-4B6A-AA4B-BD99B580B770}" dt="2022-01-20T06:23:30.990" v="1376" actId="478"/>
          <ac:spMkLst>
            <pc:docMk/>
            <pc:sldMk cId="3846215286" sldId="260"/>
            <ac:spMk id="14" creationId="{9F9918C7-4CB3-4DE2-8763-21A917105C8B}"/>
          </ac:spMkLst>
        </pc:spChg>
        <pc:graphicFrameChg chg="add mod modGraphic">
          <ac:chgData name="Eomchaiwon" userId="74fa6080-60df-4f48-a8a6-6e401d75eb48" providerId="ADAL" clId="{5CCFB4C1-0671-4B6A-AA4B-BD99B580B770}" dt="2022-01-22T09:35:43.061" v="3523"/>
          <ac:graphicFrameMkLst>
            <pc:docMk/>
            <pc:sldMk cId="3846215286" sldId="260"/>
            <ac:graphicFrameMk id="4" creationId="{E5A67274-DF2A-402E-A5DC-22DA83445201}"/>
          </ac:graphicFrameMkLst>
        </pc:graphicFrameChg>
        <pc:graphicFrameChg chg="del">
          <ac:chgData name="Eomchaiwon" userId="74fa6080-60df-4f48-a8a6-6e401d75eb48" providerId="ADAL" clId="{5CCFB4C1-0671-4B6A-AA4B-BD99B580B770}" dt="2022-01-20T05:52:44.518" v="834" actId="478"/>
          <ac:graphicFrameMkLst>
            <pc:docMk/>
            <pc:sldMk cId="3846215286" sldId="260"/>
            <ac:graphicFrameMk id="4" creationId="{FD684A28-0979-492A-8887-0D27D6CB4C9B}"/>
          </ac:graphicFrameMkLst>
        </pc:graphicFrameChg>
        <pc:picChg chg="del">
          <ac:chgData name="Eomchaiwon" userId="74fa6080-60df-4f48-a8a6-6e401d75eb48" providerId="ADAL" clId="{5CCFB4C1-0671-4B6A-AA4B-BD99B580B770}" dt="2022-01-20T05:52:45.405" v="835" actId="478"/>
          <ac:picMkLst>
            <pc:docMk/>
            <pc:sldMk cId="3846215286" sldId="260"/>
            <ac:picMk id="6" creationId="{2EBDB1AE-9FE3-4A28-8D7D-0B06C7E97E79}"/>
          </ac:picMkLst>
        </pc:picChg>
        <pc:picChg chg="add del mod">
          <ac:chgData name="Eomchaiwon" userId="74fa6080-60df-4f48-a8a6-6e401d75eb48" providerId="ADAL" clId="{5CCFB4C1-0671-4B6A-AA4B-BD99B580B770}" dt="2022-01-20T06:08:23.978" v="1165" actId="478"/>
          <ac:picMkLst>
            <pc:docMk/>
            <pc:sldMk cId="3846215286" sldId="260"/>
            <ac:picMk id="7" creationId="{1A640403-931D-4827-9B62-B4770EAC3A67}"/>
          </ac:picMkLst>
        </pc:picChg>
        <pc:picChg chg="add del mod modCrop">
          <ac:chgData name="Eomchaiwon" userId="74fa6080-60df-4f48-a8a6-6e401d75eb48" providerId="ADAL" clId="{5CCFB4C1-0671-4B6A-AA4B-BD99B580B770}" dt="2022-01-20T06:23:31.657" v="1378" actId="478"/>
          <ac:picMkLst>
            <pc:docMk/>
            <pc:sldMk cId="3846215286" sldId="260"/>
            <ac:picMk id="9" creationId="{59D9681A-B86F-4184-B997-7CF3BE7E56BE}"/>
          </ac:picMkLst>
        </pc:picChg>
        <pc:picChg chg="add del mod modCrop">
          <ac:chgData name="Eomchaiwon" userId="74fa6080-60df-4f48-a8a6-6e401d75eb48" providerId="ADAL" clId="{5CCFB4C1-0671-4B6A-AA4B-BD99B580B770}" dt="2022-01-20T06:23:31.312" v="1377" actId="478"/>
          <ac:picMkLst>
            <pc:docMk/>
            <pc:sldMk cId="3846215286" sldId="260"/>
            <ac:picMk id="11" creationId="{CF8495BC-A2A1-4485-AC74-5DDFE353DC1C}"/>
          </ac:picMkLst>
        </pc:picChg>
        <pc:cxnChg chg="add del mod">
          <ac:chgData name="Eomchaiwon" userId="74fa6080-60df-4f48-a8a6-6e401d75eb48" providerId="ADAL" clId="{5CCFB4C1-0671-4B6A-AA4B-BD99B580B770}" dt="2022-01-22T08:21:18.460" v="2129" actId="478"/>
          <ac:cxnSpMkLst>
            <pc:docMk/>
            <pc:sldMk cId="3846215286" sldId="260"/>
            <ac:cxnSpMk id="6" creationId="{446EF84E-1577-47ED-A10C-EFB59DD9C805}"/>
          </ac:cxnSpMkLst>
        </pc:cxnChg>
        <pc:cxnChg chg="add del mod">
          <ac:chgData name="Eomchaiwon" userId="74fa6080-60df-4f48-a8a6-6e401d75eb48" providerId="ADAL" clId="{5CCFB4C1-0671-4B6A-AA4B-BD99B580B770}" dt="2022-01-22T08:23:26.858" v="2141" actId="478"/>
          <ac:cxnSpMkLst>
            <pc:docMk/>
            <pc:sldMk cId="3846215286" sldId="260"/>
            <ac:cxnSpMk id="8" creationId="{3B186872-DD1B-4199-9A1B-57C9E49773CD}"/>
          </ac:cxnSpMkLst>
        </pc:cxnChg>
      </pc:sldChg>
      <pc:sldChg chg="addSp delSp modSp add mod">
        <pc:chgData name="Eomchaiwon" userId="74fa6080-60df-4f48-a8a6-6e401d75eb48" providerId="ADAL" clId="{5CCFB4C1-0671-4B6A-AA4B-BD99B580B770}" dt="2022-01-22T08:31:56.263" v="2260" actId="14100"/>
        <pc:sldMkLst>
          <pc:docMk/>
          <pc:sldMk cId="187983159" sldId="261"/>
        </pc:sldMkLst>
        <pc:spChg chg="del mod">
          <ac:chgData name="Eomchaiwon" userId="74fa6080-60df-4f48-a8a6-6e401d75eb48" providerId="ADAL" clId="{5CCFB4C1-0671-4B6A-AA4B-BD99B580B770}" dt="2022-01-22T08:30:28.600" v="2238" actId="22"/>
          <ac:spMkLst>
            <pc:docMk/>
            <pc:sldMk cId="187983159" sldId="261"/>
            <ac:spMk id="3" creationId="{119DC6ED-006C-4FD2-88FA-CD1C0B72B103}"/>
          </ac:spMkLst>
        </pc:spChg>
        <pc:spChg chg="del">
          <ac:chgData name="Eomchaiwon" userId="74fa6080-60df-4f48-a8a6-6e401d75eb48" providerId="ADAL" clId="{5CCFB4C1-0671-4B6A-AA4B-BD99B580B770}" dt="2022-01-22T08:29:59.504" v="2236" actId="478"/>
          <ac:spMkLst>
            <pc:docMk/>
            <pc:sldMk cId="187983159" sldId="261"/>
            <ac:spMk id="10" creationId="{E4FCBD7B-0FFF-4928-8650-42512ED99D3C}"/>
          </ac:spMkLst>
        </pc:spChg>
        <pc:graphicFrameChg chg="del">
          <ac:chgData name="Eomchaiwon" userId="74fa6080-60df-4f48-a8a6-6e401d75eb48" providerId="ADAL" clId="{5CCFB4C1-0671-4B6A-AA4B-BD99B580B770}" dt="2022-01-22T08:29:57.886" v="2235" actId="478"/>
          <ac:graphicFrameMkLst>
            <pc:docMk/>
            <pc:sldMk cId="187983159" sldId="261"/>
            <ac:graphicFrameMk id="4" creationId="{E5A67274-DF2A-402E-A5DC-22DA83445201}"/>
          </ac:graphicFrameMkLst>
        </pc:graphicFrameChg>
        <pc:picChg chg="add mod ord modCrop">
          <ac:chgData name="Eomchaiwon" userId="74fa6080-60df-4f48-a8a6-6e401d75eb48" providerId="ADAL" clId="{5CCFB4C1-0671-4B6A-AA4B-BD99B580B770}" dt="2022-01-22T08:31:48.037" v="2257" actId="14100"/>
          <ac:picMkLst>
            <pc:docMk/>
            <pc:sldMk cId="187983159" sldId="261"/>
            <ac:picMk id="6" creationId="{7FFC7F19-D898-4DDA-B194-6CC478A1BF32}"/>
          </ac:picMkLst>
        </pc:picChg>
        <pc:picChg chg="add mod modCrop">
          <ac:chgData name="Eomchaiwon" userId="74fa6080-60df-4f48-a8a6-6e401d75eb48" providerId="ADAL" clId="{5CCFB4C1-0671-4B6A-AA4B-BD99B580B770}" dt="2022-01-22T08:31:56.263" v="2260" actId="14100"/>
          <ac:picMkLst>
            <pc:docMk/>
            <pc:sldMk cId="187983159" sldId="261"/>
            <ac:picMk id="8" creationId="{F31E1A64-D98E-4C26-A235-BF5411EB65C0}"/>
          </ac:picMkLst>
        </pc:picChg>
      </pc:sldChg>
      <pc:sldChg chg="delSp modSp add del mod">
        <pc:chgData name="Eomchaiwon" userId="74fa6080-60df-4f48-a8a6-6e401d75eb48" providerId="ADAL" clId="{5CCFB4C1-0671-4B6A-AA4B-BD99B580B770}" dt="2022-01-20T06:23:12.209" v="1374" actId="47"/>
        <pc:sldMkLst>
          <pc:docMk/>
          <pc:sldMk cId="911467814" sldId="261"/>
        </pc:sldMkLst>
        <pc:spChg chg="del">
          <ac:chgData name="Eomchaiwon" userId="74fa6080-60df-4f48-a8a6-6e401d75eb48" providerId="ADAL" clId="{5CCFB4C1-0671-4B6A-AA4B-BD99B580B770}" dt="2022-01-20T06:22:55.348" v="1371" actId="478"/>
          <ac:spMkLst>
            <pc:docMk/>
            <pc:sldMk cId="911467814" sldId="261"/>
            <ac:spMk id="12" creationId="{30F9B06A-A631-41EE-B7E6-06D96415C4B1}"/>
          </ac:spMkLst>
        </pc:spChg>
        <pc:spChg chg="del">
          <ac:chgData name="Eomchaiwon" userId="74fa6080-60df-4f48-a8a6-6e401d75eb48" providerId="ADAL" clId="{5CCFB4C1-0671-4B6A-AA4B-BD99B580B770}" dt="2022-01-20T06:22:56.763" v="1373" actId="478"/>
          <ac:spMkLst>
            <pc:docMk/>
            <pc:sldMk cId="911467814" sldId="261"/>
            <ac:spMk id="14" creationId="{9F9918C7-4CB3-4DE2-8763-21A917105C8B}"/>
          </ac:spMkLst>
        </pc:spChg>
        <pc:picChg chg="del mod">
          <ac:chgData name="Eomchaiwon" userId="74fa6080-60df-4f48-a8a6-6e401d75eb48" providerId="ADAL" clId="{5CCFB4C1-0671-4B6A-AA4B-BD99B580B770}" dt="2022-01-20T06:22:54.850" v="1370" actId="478"/>
          <ac:picMkLst>
            <pc:docMk/>
            <pc:sldMk cId="911467814" sldId="261"/>
            <ac:picMk id="9" creationId="{59D9681A-B86F-4184-B997-7CF3BE7E56BE}"/>
          </ac:picMkLst>
        </pc:picChg>
        <pc:picChg chg="del">
          <ac:chgData name="Eomchaiwon" userId="74fa6080-60df-4f48-a8a6-6e401d75eb48" providerId="ADAL" clId="{5CCFB4C1-0671-4B6A-AA4B-BD99B580B770}" dt="2022-01-20T06:22:55.708" v="1372" actId="478"/>
          <ac:picMkLst>
            <pc:docMk/>
            <pc:sldMk cId="911467814" sldId="261"/>
            <ac:picMk id="11" creationId="{CF8495BC-A2A1-4485-AC74-5DDFE353DC1C}"/>
          </ac:picMkLst>
        </pc:picChg>
      </pc:sldChg>
      <pc:sldChg chg="addSp delSp modSp add del mod">
        <pc:chgData name="Eomchaiwon" userId="74fa6080-60df-4f48-a8a6-6e401d75eb48" providerId="ADAL" clId="{5CCFB4C1-0671-4B6A-AA4B-BD99B580B770}" dt="2022-01-20T06:21:37.960" v="1367" actId="47"/>
        <pc:sldMkLst>
          <pc:docMk/>
          <pc:sldMk cId="4037108760" sldId="261"/>
        </pc:sldMkLst>
        <pc:spChg chg="mod">
          <ac:chgData name="Eomchaiwon" userId="74fa6080-60df-4f48-a8a6-6e401d75eb48" providerId="ADAL" clId="{5CCFB4C1-0671-4B6A-AA4B-BD99B580B770}" dt="2022-01-20T06:16:09.499" v="1362" actId="20577"/>
          <ac:spMkLst>
            <pc:docMk/>
            <pc:sldMk cId="4037108760" sldId="261"/>
            <ac:spMk id="3" creationId="{119DC6ED-006C-4FD2-88FA-CD1C0B72B103}"/>
          </ac:spMkLst>
        </pc:spChg>
        <pc:spChg chg="add mod">
          <ac:chgData name="Eomchaiwon" userId="74fa6080-60df-4f48-a8a6-6e401d75eb48" providerId="ADAL" clId="{5CCFB4C1-0671-4B6A-AA4B-BD99B580B770}" dt="2022-01-20T06:16:21.964" v="1365" actId="1076"/>
          <ac:spMkLst>
            <pc:docMk/>
            <pc:sldMk cId="4037108760" sldId="261"/>
            <ac:spMk id="8" creationId="{893C3EFA-AF50-41E4-8DA8-4B0321BBD4D2}"/>
          </ac:spMkLst>
        </pc:spChg>
        <pc:spChg chg="del">
          <ac:chgData name="Eomchaiwon" userId="74fa6080-60df-4f48-a8a6-6e401d75eb48" providerId="ADAL" clId="{5CCFB4C1-0671-4B6A-AA4B-BD99B580B770}" dt="2022-01-20T06:12:38.429" v="1324" actId="478"/>
          <ac:spMkLst>
            <pc:docMk/>
            <pc:sldMk cId="4037108760" sldId="261"/>
            <ac:spMk id="12" creationId="{30F9B06A-A631-41EE-B7E6-06D96415C4B1}"/>
          </ac:spMkLst>
        </pc:spChg>
        <pc:spChg chg="del">
          <ac:chgData name="Eomchaiwon" userId="74fa6080-60df-4f48-a8a6-6e401d75eb48" providerId="ADAL" clId="{5CCFB4C1-0671-4B6A-AA4B-BD99B580B770}" dt="2022-01-20T06:12:39.579" v="1325" actId="478"/>
          <ac:spMkLst>
            <pc:docMk/>
            <pc:sldMk cId="4037108760" sldId="261"/>
            <ac:spMk id="14" creationId="{9F9918C7-4CB3-4DE2-8763-21A917105C8B}"/>
          </ac:spMkLst>
        </pc:spChg>
        <pc:picChg chg="add mod modCrop">
          <ac:chgData name="Eomchaiwon" userId="74fa6080-60df-4f48-a8a6-6e401d75eb48" providerId="ADAL" clId="{5CCFB4C1-0671-4B6A-AA4B-BD99B580B770}" dt="2022-01-20T06:16:16.890" v="1364" actId="1076"/>
          <ac:picMkLst>
            <pc:docMk/>
            <pc:sldMk cId="4037108760" sldId="261"/>
            <ac:picMk id="5" creationId="{5489EE64-4BA4-4819-A02B-2854FC864029}"/>
          </ac:picMkLst>
        </pc:picChg>
        <pc:picChg chg="add mod modCrop">
          <ac:chgData name="Eomchaiwon" userId="74fa6080-60df-4f48-a8a6-6e401d75eb48" providerId="ADAL" clId="{5CCFB4C1-0671-4B6A-AA4B-BD99B580B770}" dt="2022-01-20T06:15:03.616" v="1348" actId="1076"/>
          <ac:picMkLst>
            <pc:docMk/>
            <pc:sldMk cId="4037108760" sldId="261"/>
            <ac:picMk id="7" creationId="{8A0A4B46-39AB-46A8-AE71-0567BA327CA1}"/>
          </ac:picMkLst>
        </pc:picChg>
        <pc:picChg chg="del">
          <ac:chgData name="Eomchaiwon" userId="74fa6080-60df-4f48-a8a6-6e401d75eb48" providerId="ADAL" clId="{5CCFB4C1-0671-4B6A-AA4B-BD99B580B770}" dt="2022-01-20T06:12:33.950" v="1322" actId="478"/>
          <ac:picMkLst>
            <pc:docMk/>
            <pc:sldMk cId="4037108760" sldId="261"/>
            <ac:picMk id="9" creationId="{59D9681A-B86F-4184-B997-7CF3BE7E56BE}"/>
          </ac:picMkLst>
        </pc:picChg>
        <pc:picChg chg="del">
          <ac:chgData name="Eomchaiwon" userId="74fa6080-60df-4f48-a8a6-6e401d75eb48" providerId="ADAL" clId="{5CCFB4C1-0671-4B6A-AA4B-BD99B580B770}" dt="2022-01-20T06:12:34.653" v="1323" actId="478"/>
          <ac:picMkLst>
            <pc:docMk/>
            <pc:sldMk cId="4037108760" sldId="261"/>
            <ac:picMk id="11" creationId="{CF8495BC-A2A1-4485-AC74-5DDFE353DC1C}"/>
          </ac:picMkLst>
        </pc:picChg>
        <pc:cxnChg chg="add mod">
          <ac:chgData name="Eomchaiwon" userId="74fa6080-60df-4f48-a8a6-6e401d75eb48" providerId="ADAL" clId="{5CCFB4C1-0671-4B6A-AA4B-BD99B580B770}" dt="2022-01-20T06:16:25.877" v="1366" actId="14100"/>
          <ac:cxnSpMkLst>
            <pc:docMk/>
            <pc:sldMk cId="4037108760" sldId="261"/>
            <ac:cxnSpMk id="13" creationId="{A1C6F003-CE16-413C-8319-B25ED7D0D7F5}"/>
          </ac:cxnSpMkLst>
        </pc:cxnChg>
        <pc:cxnChg chg="add del">
          <ac:chgData name="Eomchaiwon" userId="74fa6080-60df-4f48-a8a6-6e401d75eb48" providerId="ADAL" clId="{5CCFB4C1-0671-4B6A-AA4B-BD99B580B770}" dt="2022-01-20T06:15:43.071" v="1358" actId="478"/>
          <ac:cxnSpMkLst>
            <pc:docMk/>
            <pc:sldMk cId="4037108760" sldId="261"/>
            <ac:cxnSpMk id="16" creationId="{006AD43C-6F10-46B5-B96C-4700A002F45F}"/>
          </ac:cxnSpMkLst>
        </pc:cxnChg>
      </pc:sldChg>
      <pc:sldChg chg="addSp delSp modSp add mod">
        <pc:chgData name="Eomchaiwon" userId="74fa6080-60df-4f48-a8a6-6e401d75eb48" providerId="ADAL" clId="{5CCFB4C1-0671-4B6A-AA4B-BD99B580B770}" dt="2022-01-22T08:43:22.256" v="2488" actId="21"/>
        <pc:sldMkLst>
          <pc:docMk/>
          <pc:sldMk cId="1200106204" sldId="262"/>
        </pc:sldMkLst>
        <pc:spChg chg="mod">
          <ac:chgData name="Eomchaiwon" userId="74fa6080-60df-4f48-a8a6-6e401d75eb48" providerId="ADAL" clId="{5CCFB4C1-0671-4B6A-AA4B-BD99B580B770}" dt="2022-01-22T08:34:19.280" v="2330" actId="20577"/>
          <ac:spMkLst>
            <pc:docMk/>
            <pc:sldMk cId="1200106204" sldId="262"/>
            <ac:spMk id="3" creationId="{119DC6ED-006C-4FD2-88FA-CD1C0B72B103}"/>
          </ac:spMkLst>
        </pc:spChg>
        <pc:spChg chg="add mod">
          <ac:chgData name="Eomchaiwon" userId="74fa6080-60df-4f48-a8a6-6e401d75eb48" providerId="ADAL" clId="{5CCFB4C1-0671-4B6A-AA4B-BD99B580B770}" dt="2022-01-22T08:42:01.614" v="2371" actId="1035"/>
          <ac:spMkLst>
            <pc:docMk/>
            <pc:sldMk cId="1200106204" sldId="262"/>
            <ac:spMk id="9" creationId="{C7600DB1-7688-4FB2-9505-95CBF02DE38C}"/>
          </ac:spMkLst>
        </pc:spChg>
        <pc:spChg chg="del mod">
          <ac:chgData name="Eomchaiwon" userId="74fa6080-60df-4f48-a8a6-6e401d75eb48" providerId="ADAL" clId="{5CCFB4C1-0671-4B6A-AA4B-BD99B580B770}" dt="2022-01-22T08:33:53.116" v="2312" actId="478"/>
          <ac:spMkLst>
            <pc:docMk/>
            <pc:sldMk cId="1200106204" sldId="262"/>
            <ac:spMk id="10" creationId="{E4FCBD7B-0FFF-4928-8650-42512ED99D3C}"/>
          </ac:spMkLst>
        </pc:spChg>
        <pc:spChg chg="add mod">
          <ac:chgData name="Eomchaiwon" userId="74fa6080-60df-4f48-a8a6-6e401d75eb48" providerId="ADAL" clId="{5CCFB4C1-0671-4B6A-AA4B-BD99B580B770}" dt="2022-01-22T08:43:13.384" v="2486" actId="1076"/>
          <ac:spMkLst>
            <pc:docMk/>
            <pc:sldMk cId="1200106204" sldId="262"/>
            <ac:spMk id="11" creationId="{EA9401C6-73B0-4535-A782-C04C4B64B693}"/>
          </ac:spMkLst>
        </pc:spChg>
        <pc:graphicFrameChg chg="del mod">
          <ac:chgData name="Eomchaiwon" userId="74fa6080-60df-4f48-a8a6-6e401d75eb48" providerId="ADAL" clId="{5CCFB4C1-0671-4B6A-AA4B-BD99B580B770}" dt="2022-01-22T08:33:51.904" v="2310" actId="478"/>
          <ac:graphicFrameMkLst>
            <pc:docMk/>
            <pc:sldMk cId="1200106204" sldId="262"/>
            <ac:graphicFrameMk id="4" creationId="{E5A67274-DF2A-402E-A5DC-22DA83445201}"/>
          </ac:graphicFrameMkLst>
        </pc:graphicFrameChg>
        <pc:picChg chg="add mod">
          <ac:chgData name="Eomchaiwon" userId="74fa6080-60df-4f48-a8a6-6e401d75eb48" providerId="ADAL" clId="{5CCFB4C1-0671-4B6A-AA4B-BD99B580B770}" dt="2022-01-22T08:36:03.075" v="2341" actId="1076"/>
          <ac:picMkLst>
            <pc:docMk/>
            <pc:sldMk cId="1200106204" sldId="262"/>
            <ac:picMk id="6" creationId="{5A5E8493-8B1F-448D-A65A-0F054A36C0CB}"/>
          </ac:picMkLst>
        </pc:picChg>
        <pc:picChg chg="add mod modCrop">
          <ac:chgData name="Eomchaiwon" userId="74fa6080-60df-4f48-a8a6-6e401d75eb48" providerId="ADAL" clId="{5CCFB4C1-0671-4B6A-AA4B-BD99B580B770}" dt="2022-01-22T08:36:21.335" v="2354" actId="1035"/>
          <ac:picMkLst>
            <pc:docMk/>
            <pc:sldMk cId="1200106204" sldId="262"/>
            <ac:picMk id="8" creationId="{CCB6A071-F452-4BDF-8669-17D7F8C99090}"/>
          </ac:picMkLst>
        </pc:picChg>
        <pc:picChg chg="add del">
          <ac:chgData name="Eomchaiwon" userId="74fa6080-60df-4f48-a8a6-6e401d75eb48" providerId="ADAL" clId="{5CCFB4C1-0671-4B6A-AA4B-BD99B580B770}" dt="2022-01-22T08:43:22.256" v="2488" actId="21"/>
          <ac:picMkLst>
            <pc:docMk/>
            <pc:sldMk cId="1200106204" sldId="262"/>
            <ac:picMk id="13" creationId="{4E04AEA1-F3B6-405A-B45B-999F518DDC22}"/>
          </ac:picMkLst>
        </pc:picChg>
      </pc:sldChg>
      <pc:sldChg chg="new del">
        <pc:chgData name="Eomchaiwon" userId="74fa6080-60df-4f48-a8a6-6e401d75eb48" providerId="ADAL" clId="{5CCFB4C1-0671-4B6A-AA4B-BD99B580B770}" dt="2022-01-22T08:32:39.691" v="2264" actId="2696"/>
        <pc:sldMkLst>
          <pc:docMk/>
          <pc:sldMk cId="2875042298" sldId="262"/>
        </pc:sldMkLst>
      </pc:sldChg>
      <pc:sldChg chg="add del">
        <pc:chgData name="Eomchaiwon" userId="74fa6080-60df-4f48-a8a6-6e401d75eb48" providerId="ADAL" clId="{5CCFB4C1-0671-4B6A-AA4B-BD99B580B770}" dt="2022-01-20T06:12:48.548" v="1328"/>
        <pc:sldMkLst>
          <pc:docMk/>
          <pc:sldMk cId="3421385637" sldId="262"/>
        </pc:sldMkLst>
      </pc:sldChg>
      <pc:sldChg chg="addSp delSp modSp add mod">
        <pc:chgData name="Eomchaiwon" userId="74fa6080-60df-4f48-a8a6-6e401d75eb48" providerId="ADAL" clId="{5CCFB4C1-0671-4B6A-AA4B-BD99B580B770}" dt="2022-01-22T09:07:27.114" v="3248" actId="1036"/>
        <pc:sldMkLst>
          <pc:docMk/>
          <pc:sldMk cId="1723294912" sldId="263"/>
        </pc:sldMkLst>
        <pc:spChg chg="mod">
          <ac:chgData name="Eomchaiwon" userId="74fa6080-60df-4f48-a8a6-6e401d75eb48" providerId="ADAL" clId="{5CCFB4C1-0671-4B6A-AA4B-BD99B580B770}" dt="2022-01-22T09:07:08.328" v="3239" actId="20577"/>
          <ac:spMkLst>
            <pc:docMk/>
            <pc:sldMk cId="1723294912" sldId="263"/>
            <ac:spMk id="3" creationId="{119DC6ED-006C-4FD2-88FA-CD1C0B72B103}"/>
          </ac:spMkLst>
        </pc:spChg>
        <pc:spChg chg="del">
          <ac:chgData name="Eomchaiwon" userId="74fa6080-60df-4f48-a8a6-6e401d75eb48" providerId="ADAL" clId="{5CCFB4C1-0671-4B6A-AA4B-BD99B580B770}" dt="2022-01-22T08:43:29.124" v="2492" actId="478"/>
          <ac:spMkLst>
            <pc:docMk/>
            <pc:sldMk cId="1723294912" sldId="263"/>
            <ac:spMk id="9" creationId="{C7600DB1-7688-4FB2-9505-95CBF02DE38C}"/>
          </ac:spMkLst>
        </pc:spChg>
        <pc:spChg chg="del">
          <ac:chgData name="Eomchaiwon" userId="74fa6080-60df-4f48-a8a6-6e401d75eb48" providerId="ADAL" clId="{5CCFB4C1-0671-4B6A-AA4B-BD99B580B770}" dt="2022-01-22T08:43:27.581" v="2491" actId="478"/>
          <ac:spMkLst>
            <pc:docMk/>
            <pc:sldMk cId="1723294912" sldId="263"/>
            <ac:spMk id="11" creationId="{EA9401C6-73B0-4535-A782-C04C4B64B693}"/>
          </ac:spMkLst>
        </pc:spChg>
        <pc:spChg chg="add del mod">
          <ac:chgData name="Eomchaiwon" userId="74fa6080-60df-4f48-a8a6-6e401d75eb48" providerId="ADAL" clId="{5CCFB4C1-0671-4B6A-AA4B-BD99B580B770}" dt="2022-01-22T08:52:56.727" v="2657" actId="478"/>
          <ac:spMkLst>
            <pc:docMk/>
            <pc:sldMk cId="1723294912" sldId="263"/>
            <ac:spMk id="18" creationId="{C0F459C4-A306-4FAD-80F3-8C0E8CFE89EC}"/>
          </ac:spMkLst>
        </pc:spChg>
        <pc:spChg chg="add del mod">
          <ac:chgData name="Eomchaiwon" userId="74fa6080-60df-4f48-a8a6-6e401d75eb48" providerId="ADAL" clId="{5CCFB4C1-0671-4B6A-AA4B-BD99B580B770}" dt="2022-01-22T08:52:54.274" v="2654" actId="478"/>
          <ac:spMkLst>
            <pc:docMk/>
            <pc:sldMk cId="1723294912" sldId="263"/>
            <ac:spMk id="21" creationId="{CD6D4272-6204-4D18-B963-1B88CBEC8C06}"/>
          </ac:spMkLst>
        </pc:spChg>
        <pc:spChg chg="add mod">
          <ac:chgData name="Eomchaiwon" userId="74fa6080-60df-4f48-a8a6-6e401d75eb48" providerId="ADAL" clId="{5CCFB4C1-0671-4B6A-AA4B-BD99B580B770}" dt="2022-01-22T09:07:27.114" v="3248" actId="1036"/>
          <ac:spMkLst>
            <pc:docMk/>
            <pc:sldMk cId="1723294912" sldId="263"/>
            <ac:spMk id="22" creationId="{9056EB32-A8E6-41B3-983D-C8D88A581B20}"/>
          </ac:spMkLst>
        </pc:spChg>
        <pc:picChg chg="add mod">
          <ac:chgData name="Eomchaiwon" userId="74fa6080-60df-4f48-a8a6-6e401d75eb48" providerId="ADAL" clId="{5CCFB4C1-0671-4B6A-AA4B-BD99B580B770}" dt="2022-01-22T09:07:21.522" v="3243" actId="14100"/>
          <ac:picMkLst>
            <pc:docMk/>
            <pc:sldMk cId="1723294912" sldId="263"/>
            <ac:picMk id="5" creationId="{8E56DD42-4C2E-4A29-843F-9067599FDDCD}"/>
          </ac:picMkLst>
        </pc:picChg>
        <pc:picChg chg="del">
          <ac:chgData name="Eomchaiwon" userId="74fa6080-60df-4f48-a8a6-6e401d75eb48" providerId="ADAL" clId="{5CCFB4C1-0671-4B6A-AA4B-BD99B580B770}" dt="2022-01-22T08:43:29.690" v="2493" actId="478"/>
          <ac:picMkLst>
            <pc:docMk/>
            <pc:sldMk cId="1723294912" sldId="263"/>
            <ac:picMk id="6" creationId="{5A5E8493-8B1F-448D-A65A-0F054A36C0CB}"/>
          </ac:picMkLst>
        </pc:picChg>
        <pc:picChg chg="del">
          <ac:chgData name="Eomchaiwon" userId="74fa6080-60df-4f48-a8a6-6e401d75eb48" providerId="ADAL" clId="{5CCFB4C1-0671-4B6A-AA4B-BD99B580B770}" dt="2022-01-22T08:43:26.818" v="2490" actId="478"/>
          <ac:picMkLst>
            <pc:docMk/>
            <pc:sldMk cId="1723294912" sldId="263"/>
            <ac:picMk id="8" creationId="{CCB6A071-F452-4BDF-8669-17D7F8C99090}"/>
          </ac:picMkLst>
        </pc:picChg>
        <pc:picChg chg="add del mod modCrop">
          <ac:chgData name="Eomchaiwon" userId="74fa6080-60df-4f48-a8a6-6e401d75eb48" providerId="ADAL" clId="{5CCFB4C1-0671-4B6A-AA4B-BD99B580B770}" dt="2022-01-22T08:47:09.053" v="2529" actId="478"/>
          <ac:picMkLst>
            <pc:docMk/>
            <pc:sldMk cId="1723294912" sldId="263"/>
            <ac:picMk id="10" creationId="{BCE38E3C-3411-4B25-B790-B5F36F9B128F}"/>
          </ac:picMkLst>
        </pc:picChg>
        <pc:picChg chg="add del mod modCrop">
          <ac:chgData name="Eomchaiwon" userId="74fa6080-60df-4f48-a8a6-6e401d75eb48" providerId="ADAL" clId="{5CCFB4C1-0671-4B6A-AA4B-BD99B580B770}" dt="2022-01-22T08:47:09.596" v="2530" actId="478"/>
          <ac:picMkLst>
            <pc:docMk/>
            <pc:sldMk cId="1723294912" sldId="263"/>
            <ac:picMk id="13" creationId="{7970377E-8471-4BE8-AC58-F1D90A73B5A9}"/>
          </ac:picMkLst>
        </pc:picChg>
        <pc:picChg chg="add del mod modCrop">
          <ac:chgData name="Eomchaiwon" userId="74fa6080-60df-4f48-a8a6-6e401d75eb48" providerId="ADAL" clId="{5CCFB4C1-0671-4B6A-AA4B-BD99B580B770}" dt="2022-01-22T08:52:55.485" v="2656" actId="478"/>
          <ac:picMkLst>
            <pc:docMk/>
            <pc:sldMk cId="1723294912" sldId="263"/>
            <ac:picMk id="15" creationId="{EF021E82-9445-4313-98AF-5B4E0CFAE952}"/>
          </ac:picMkLst>
        </pc:picChg>
        <pc:picChg chg="add del mod modCrop">
          <ac:chgData name="Eomchaiwon" userId="74fa6080-60df-4f48-a8a6-6e401d75eb48" providerId="ADAL" clId="{5CCFB4C1-0671-4B6A-AA4B-BD99B580B770}" dt="2022-01-22T08:52:54.855" v="2655" actId="478"/>
          <ac:picMkLst>
            <pc:docMk/>
            <pc:sldMk cId="1723294912" sldId="263"/>
            <ac:picMk id="17" creationId="{949CBA67-F2E6-4D63-B9AA-00E4FC6429A7}"/>
          </ac:picMkLst>
        </pc:picChg>
        <pc:picChg chg="add del">
          <ac:chgData name="Eomchaiwon" userId="74fa6080-60df-4f48-a8a6-6e401d75eb48" providerId="ADAL" clId="{5CCFB4C1-0671-4B6A-AA4B-BD99B580B770}" dt="2022-01-22T08:51:43.321" v="2549" actId="22"/>
          <ac:picMkLst>
            <pc:docMk/>
            <pc:sldMk cId="1723294912" sldId="263"/>
            <ac:picMk id="20" creationId="{C8CAFD75-F372-4B17-BF93-DC4D40D7AA52}"/>
          </ac:picMkLst>
        </pc:picChg>
        <pc:picChg chg="add del mod">
          <ac:chgData name="Eomchaiwon" userId="74fa6080-60df-4f48-a8a6-6e401d75eb48" providerId="ADAL" clId="{5CCFB4C1-0671-4B6A-AA4B-BD99B580B770}" dt="2022-01-22T09:05:44.789" v="3034" actId="478"/>
          <ac:picMkLst>
            <pc:docMk/>
            <pc:sldMk cId="1723294912" sldId="263"/>
            <ac:picMk id="24" creationId="{7A5EF539-1EC0-49E8-88FC-0940CF1AA821}"/>
          </ac:picMkLst>
        </pc:picChg>
        <pc:picChg chg="add del">
          <ac:chgData name="Eomchaiwon" userId="74fa6080-60df-4f48-a8a6-6e401d75eb48" providerId="ADAL" clId="{5CCFB4C1-0671-4B6A-AA4B-BD99B580B770}" dt="2022-01-22T09:03:02.730" v="2996" actId="22"/>
          <ac:picMkLst>
            <pc:docMk/>
            <pc:sldMk cId="1723294912" sldId="263"/>
            <ac:picMk id="26" creationId="{DF7A0658-C566-4ED1-ACD3-5FAC841F1D67}"/>
          </ac:picMkLst>
        </pc:picChg>
      </pc:sldChg>
      <pc:sldChg chg="add del">
        <pc:chgData name="Eomchaiwon" userId="74fa6080-60df-4f48-a8a6-6e401d75eb48" providerId="ADAL" clId="{5CCFB4C1-0671-4B6A-AA4B-BD99B580B770}" dt="2022-01-22T08:32:39.268" v="2263" actId="2696"/>
        <pc:sldMkLst>
          <pc:docMk/>
          <pc:sldMk cId="3290839441" sldId="263"/>
        </pc:sldMkLst>
      </pc:sldChg>
      <pc:sldChg chg="addSp delSp modSp add mod">
        <pc:chgData name="Eomchaiwon" userId="74fa6080-60df-4f48-a8a6-6e401d75eb48" providerId="ADAL" clId="{5CCFB4C1-0671-4B6A-AA4B-BD99B580B770}" dt="2022-01-22T09:08:29.333" v="3458" actId="1037"/>
        <pc:sldMkLst>
          <pc:docMk/>
          <pc:sldMk cId="2496831318" sldId="264"/>
        </pc:sldMkLst>
        <pc:spChg chg="mod">
          <ac:chgData name="Eomchaiwon" userId="74fa6080-60df-4f48-a8a6-6e401d75eb48" providerId="ADAL" clId="{5CCFB4C1-0671-4B6A-AA4B-BD99B580B770}" dt="2022-01-22T09:04:32.452" v="3013" actId="1076"/>
          <ac:spMkLst>
            <pc:docMk/>
            <pc:sldMk cId="2496831318" sldId="264"/>
            <ac:spMk id="2" creationId="{671DF44E-B15B-41E6-A554-60BFC1533B11}"/>
          </ac:spMkLst>
        </pc:spChg>
        <pc:spChg chg="mod">
          <ac:chgData name="Eomchaiwon" userId="74fa6080-60df-4f48-a8a6-6e401d75eb48" providerId="ADAL" clId="{5CCFB4C1-0671-4B6A-AA4B-BD99B580B770}" dt="2022-01-22T09:03:17.619" v="3004" actId="20577"/>
          <ac:spMkLst>
            <pc:docMk/>
            <pc:sldMk cId="2496831318" sldId="264"/>
            <ac:spMk id="3" creationId="{119DC6ED-006C-4FD2-88FA-CD1C0B72B103}"/>
          </ac:spMkLst>
        </pc:spChg>
        <pc:spChg chg="add mod">
          <ac:chgData name="Eomchaiwon" userId="74fa6080-60df-4f48-a8a6-6e401d75eb48" providerId="ADAL" clId="{5CCFB4C1-0671-4B6A-AA4B-BD99B580B770}" dt="2022-01-22T09:05:37.633" v="3033" actId="1037"/>
          <ac:spMkLst>
            <pc:docMk/>
            <pc:sldMk cId="2496831318" sldId="264"/>
            <ac:spMk id="9" creationId="{5E4073DD-AFD9-45E2-88B9-AB6B20A7F3F1}"/>
          </ac:spMkLst>
        </pc:spChg>
        <pc:spChg chg="add mod">
          <ac:chgData name="Eomchaiwon" userId="74fa6080-60df-4f48-a8a6-6e401d75eb48" providerId="ADAL" clId="{5CCFB4C1-0671-4B6A-AA4B-BD99B580B770}" dt="2022-01-22T09:08:05.280" v="3354" actId="1035"/>
          <ac:spMkLst>
            <pc:docMk/>
            <pc:sldMk cId="2496831318" sldId="264"/>
            <ac:spMk id="12" creationId="{6CBD2124-846A-4E81-8E0F-94DDB60E4FF0}"/>
          </ac:spMkLst>
        </pc:spChg>
        <pc:spChg chg="add mod">
          <ac:chgData name="Eomchaiwon" userId="74fa6080-60df-4f48-a8a6-6e401d75eb48" providerId="ADAL" clId="{5CCFB4C1-0671-4B6A-AA4B-BD99B580B770}" dt="2022-01-22T09:08:29.333" v="3458" actId="1037"/>
          <ac:spMkLst>
            <pc:docMk/>
            <pc:sldMk cId="2496831318" sldId="264"/>
            <ac:spMk id="13" creationId="{405BC6B5-6004-4481-96D7-815D41861438}"/>
          </ac:spMkLst>
        </pc:spChg>
        <pc:spChg chg="del mod">
          <ac:chgData name="Eomchaiwon" userId="74fa6080-60df-4f48-a8a6-6e401d75eb48" providerId="ADAL" clId="{5CCFB4C1-0671-4B6A-AA4B-BD99B580B770}" dt="2022-01-22T09:03:12.172" v="3000" actId="478"/>
          <ac:spMkLst>
            <pc:docMk/>
            <pc:sldMk cId="2496831318" sldId="264"/>
            <ac:spMk id="22" creationId="{9056EB32-A8E6-41B3-983D-C8D88A581B20}"/>
          </ac:spMkLst>
        </pc:spChg>
        <pc:picChg chg="del">
          <ac:chgData name="Eomchaiwon" userId="74fa6080-60df-4f48-a8a6-6e401d75eb48" providerId="ADAL" clId="{5CCFB4C1-0671-4B6A-AA4B-BD99B580B770}" dt="2022-01-22T09:03:13.028" v="3001" actId="478"/>
          <ac:picMkLst>
            <pc:docMk/>
            <pc:sldMk cId="2496831318" sldId="264"/>
            <ac:picMk id="5" creationId="{8E56DD42-4C2E-4A29-843F-9067599FDDCD}"/>
          </ac:picMkLst>
        </pc:picChg>
        <pc:picChg chg="add mod">
          <ac:chgData name="Eomchaiwon" userId="74fa6080-60df-4f48-a8a6-6e401d75eb48" providerId="ADAL" clId="{5CCFB4C1-0671-4B6A-AA4B-BD99B580B770}" dt="2022-01-22T09:04:36.521" v="3014" actId="14100"/>
          <ac:picMkLst>
            <pc:docMk/>
            <pc:sldMk cId="2496831318" sldId="264"/>
            <ac:picMk id="6" creationId="{6AB7C320-DCF4-4D7C-BC4A-3350EE7285BB}"/>
          </ac:picMkLst>
        </pc:picChg>
        <pc:picChg chg="add mod modCrop">
          <ac:chgData name="Eomchaiwon" userId="74fa6080-60df-4f48-a8a6-6e401d75eb48" providerId="ADAL" clId="{5CCFB4C1-0671-4B6A-AA4B-BD99B580B770}" dt="2022-01-22T09:05:09.439" v="3021" actId="1076"/>
          <ac:picMkLst>
            <pc:docMk/>
            <pc:sldMk cId="2496831318" sldId="264"/>
            <ac:picMk id="8" creationId="{EECACBB5-2E11-4BF1-989D-4B9BEDBCA79D}"/>
          </ac:picMkLst>
        </pc:picChg>
        <pc:picChg chg="del">
          <ac:chgData name="Eomchaiwon" userId="74fa6080-60df-4f48-a8a6-6e401d75eb48" providerId="ADAL" clId="{5CCFB4C1-0671-4B6A-AA4B-BD99B580B770}" dt="2022-01-22T09:03:10.522" v="2998" actId="478"/>
          <ac:picMkLst>
            <pc:docMk/>
            <pc:sldMk cId="2496831318" sldId="264"/>
            <ac:picMk id="24" creationId="{7A5EF539-1EC0-49E8-88FC-0940CF1AA821}"/>
          </ac:picMkLst>
        </pc:picChg>
      </pc:sldChg>
      <pc:sldChg chg="addSp delSp modSp add mod ord">
        <pc:chgData name="Eomchaiwon" userId="74fa6080-60df-4f48-a8a6-6e401d75eb48" providerId="ADAL" clId="{5CCFB4C1-0671-4B6A-AA4B-BD99B580B770}" dt="2022-01-22T09:40:07.094" v="3551" actId="22"/>
        <pc:sldMkLst>
          <pc:docMk/>
          <pc:sldMk cId="2311667871" sldId="265"/>
        </pc:sldMkLst>
        <pc:spChg chg="mod">
          <ac:chgData name="Eomchaiwon" userId="74fa6080-60df-4f48-a8a6-6e401d75eb48" providerId="ADAL" clId="{5CCFB4C1-0671-4B6A-AA4B-BD99B580B770}" dt="2022-01-22T09:36:35.904" v="3536" actId="20577"/>
          <ac:spMkLst>
            <pc:docMk/>
            <pc:sldMk cId="2311667871" sldId="265"/>
            <ac:spMk id="3" creationId="{119DC6ED-006C-4FD2-88FA-CD1C0B72B103}"/>
          </ac:spMkLst>
        </pc:spChg>
        <pc:spChg chg="add mod">
          <ac:chgData name="Eomchaiwon" userId="74fa6080-60df-4f48-a8a6-6e401d75eb48" providerId="ADAL" clId="{5CCFB4C1-0671-4B6A-AA4B-BD99B580B770}" dt="2022-01-22T09:40:00.234" v="3549" actId="1582"/>
          <ac:spMkLst>
            <pc:docMk/>
            <pc:sldMk cId="2311667871" sldId="265"/>
            <ac:spMk id="13" creationId="{CB43A4D1-1306-44E8-9BF6-C55C306A02A6}"/>
          </ac:spMkLst>
        </pc:spChg>
        <pc:spChg chg="del">
          <ac:chgData name="Eomchaiwon" userId="74fa6080-60df-4f48-a8a6-6e401d75eb48" providerId="ADAL" clId="{5CCFB4C1-0671-4B6A-AA4B-BD99B580B770}" dt="2022-01-22T09:09:34.401" v="3467" actId="478"/>
          <ac:spMkLst>
            <pc:docMk/>
            <pc:sldMk cId="2311667871" sldId="265"/>
            <ac:spMk id="22" creationId="{9056EB32-A8E6-41B3-983D-C8D88A581B20}"/>
          </ac:spMkLst>
        </pc:spChg>
        <pc:picChg chg="del">
          <ac:chgData name="Eomchaiwon" userId="74fa6080-60df-4f48-a8a6-6e401d75eb48" providerId="ADAL" clId="{5CCFB4C1-0671-4B6A-AA4B-BD99B580B770}" dt="2022-01-22T09:09:37.130" v="3469" actId="478"/>
          <ac:picMkLst>
            <pc:docMk/>
            <pc:sldMk cId="2311667871" sldId="265"/>
            <ac:picMk id="5" creationId="{8E56DD42-4C2E-4A29-843F-9067599FDDCD}"/>
          </ac:picMkLst>
        </pc:picChg>
        <pc:picChg chg="add del mod modCrop">
          <ac:chgData name="Eomchaiwon" userId="74fa6080-60df-4f48-a8a6-6e401d75eb48" providerId="ADAL" clId="{5CCFB4C1-0671-4B6A-AA4B-BD99B580B770}" dt="2022-01-22T09:35:21.145" v="3516" actId="478"/>
          <ac:picMkLst>
            <pc:docMk/>
            <pc:sldMk cId="2311667871" sldId="265"/>
            <ac:picMk id="6" creationId="{949CD556-4644-43C8-A633-E00ED62B158A}"/>
          </ac:picMkLst>
        </pc:picChg>
        <pc:picChg chg="add del mod modCrop">
          <ac:chgData name="Eomchaiwon" userId="74fa6080-60df-4f48-a8a6-6e401d75eb48" providerId="ADAL" clId="{5CCFB4C1-0671-4B6A-AA4B-BD99B580B770}" dt="2022-01-22T09:35:20.298" v="3515" actId="478"/>
          <ac:picMkLst>
            <pc:docMk/>
            <pc:sldMk cId="2311667871" sldId="265"/>
            <ac:picMk id="8" creationId="{565002B8-1A4E-4578-9B31-0FFDE4B3D826}"/>
          </ac:picMkLst>
        </pc:picChg>
        <pc:picChg chg="add mod">
          <ac:chgData name="Eomchaiwon" userId="74fa6080-60df-4f48-a8a6-6e401d75eb48" providerId="ADAL" clId="{5CCFB4C1-0671-4B6A-AA4B-BD99B580B770}" dt="2022-01-22T09:37:44.819" v="3545" actId="1036"/>
          <ac:picMkLst>
            <pc:docMk/>
            <pc:sldMk cId="2311667871" sldId="265"/>
            <ac:picMk id="10" creationId="{86591AB9-EA17-4DFA-86C4-2F0FF5B81A71}"/>
          </ac:picMkLst>
        </pc:picChg>
        <pc:picChg chg="add mod">
          <ac:chgData name="Eomchaiwon" userId="74fa6080-60df-4f48-a8a6-6e401d75eb48" providerId="ADAL" clId="{5CCFB4C1-0671-4B6A-AA4B-BD99B580B770}" dt="2022-01-22T09:37:34.516" v="3542" actId="1076"/>
          <ac:picMkLst>
            <pc:docMk/>
            <pc:sldMk cId="2311667871" sldId="265"/>
            <ac:picMk id="12" creationId="{C56125A8-962F-4F70-A680-DFA26B228906}"/>
          </ac:picMkLst>
        </pc:picChg>
        <pc:picChg chg="add del">
          <ac:chgData name="Eomchaiwon" userId="74fa6080-60df-4f48-a8a6-6e401d75eb48" providerId="ADAL" clId="{5CCFB4C1-0671-4B6A-AA4B-BD99B580B770}" dt="2022-01-22T09:40:07.094" v="3551" actId="22"/>
          <ac:picMkLst>
            <pc:docMk/>
            <pc:sldMk cId="2311667871" sldId="265"/>
            <ac:picMk id="15" creationId="{1CE72556-6EEF-44B7-91BD-870B1D63762F}"/>
          </ac:picMkLst>
        </pc:picChg>
      </pc:sldChg>
      <pc:sldChg chg="addSp modSp add mod">
        <pc:chgData name="Eomchaiwon" userId="74fa6080-60df-4f48-a8a6-6e401d75eb48" providerId="ADAL" clId="{5CCFB4C1-0671-4B6A-AA4B-BD99B580B770}" dt="2022-01-22T09:41:28.937" v="3660" actId="14100"/>
        <pc:sldMkLst>
          <pc:docMk/>
          <pc:sldMk cId="518668019" sldId="266"/>
        </pc:sldMkLst>
        <pc:spChg chg="add mod">
          <ac:chgData name="Eomchaiwon" userId="74fa6080-60df-4f48-a8a6-6e401d75eb48" providerId="ADAL" clId="{5CCFB4C1-0671-4B6A-AA4B-BD99B580B770}" dt="2022-01-22T09:41:28.937" v="3660" actId="14100"/>
          <ac:spMkLst>
            <pc:docMk/>
            <pc:sldMk cId="518668019" sldId="266"/>
            <ac:spMk id="7" creationId="{677F9246-2A82-45A7-A53D-36E432A63023}"/>
          </ac:spMkLst>
        </pc:spChg>
      </pc:sldChg>
      <pc:sldChg chg="addSp delSp modSp add mod">
        <pc:chgData name="Eomchaiwon" userId="74fa6080-60df-4f48-a8a6-6e401d75eb48" providerId="ADAL" clId="{5CCFB4C1-0671-4B6A-AA4B-BD99B580B770}" dt="2022-01-22T11:49:41.761" v="5493" actId="14100"/>
        <pc:sldMkLst>
          <pc:docMk/>
          <pc:sldMk cId="2477625794" sldId="267"/>
        </pc:sldMkLst>
        <pc:spChg chg="mod">
          <ac:chgData name="Eomchaiwon" userId="74fa6080-60df-4f48-a8a6-6e401d75eb48" providerId="ADAL" clId="{5CCFB4C1-0671-4B6A-AA4B-BD99B580B770}" dt="2022-01-22T09:42:19.974" v="3683" actId="20577"/>
          <ac:spMkLst>
            <pc:docMk/>
            <pc:sldMk cId="2477625794" sldId="267"/>
            <ac:spMk id="3" creationId="{119DC6ED-006C-4FD2-88FA-CD1C0B72B103}"/>
          </ac:spMkLst>
        </pc:spChg>
        <pc:spChg chg="del">
          <ac:chgData name="Eomchaiwon" userId="74fa6080-60df-4f48-a8a6-6e401d75eb48" providerId="ADAL" clId="{5CCFB4C1-0671-4B6A-AA4B-BD99B580B770}" dt="2022-01-22T09:41:35.006" v="3662" actId="478"/>
          <ac:spMkLst>
            <pc:docMk/>
            <pc:sldMk cId="2477625794" sldId="267"/>
            <ac:spMk id="7" creationId="{677F9246-2A82-45A7-A53D-36E432A63023}"/>
          </ac:spMkLst>
        </pc:spChg>
        <pc:spChg chg="del">
          <ac:chgData name="Eomchaiwon" userId="74fa6080-60df-4f48-a8a6-6e401d75eb48" providerId="ADAL" clId="{5CCFB4C1-0671-4B6A-AA4B-BD99B580B770}" dt="2022-01-22T09:41:35.794" v="3663" actId="478"/>
          <ac:spMkLst>
            <pc:docMk/>
            <pc:sldMk cId="2477625794" sldId="267"/>
            <ac:spMk id="13" creationId="{CB43A4D1-1306-44E8-9BF6-C55C306A02A6}"/>
          </ac:spMkLst>
        </pc:spChg>
        <pc:spChg chg="add mod">
          <ac:chgData name="Eomchaiwon" userId="74fa6080-60df-4f48-a8a6-6e401d75eb48" providerId="ADAL" clId="{5CCFB4C1-0671-4B6A-AA4B-BD99B580B770}" dt="2022-01-22T11:33:56.656" v="4744" actId="1038"/>
          <ac:spMkLst>
            <pc:docMk/>
            <pc:sldMk cId="2477625794" sldId="267"/>
            <ac:spMk id="16" creationId="{C1D80E50-D49A-4984-8126-2F160A79D5B2}"/>
          </ac:spMkLst>
        </pc:spChg>
        <pc:spChg chg="add del mod">
          <ac:chgData name="Eomchaiwon" userId="74fa6080-60df-4f48-a8a6-6e401d75eb48" providerId="ADAL" clId="{5CCFB4C1-0671-4B6A-AA4B-BD99B580B770}" dt="2022-01-22T11:37:38.555" v="4956" actId="21"/>
          <ac:spMkLst>
            <pc:docMk/>
            <pc:sldMk cId="2477625794" sldId="267"/>
            <ac:spMk id="21" creationId="{12DAF5C8-AF4D-414A-98FC-3901984C51D6}"/>
          </ac:spMkLst>
        </pc:spChg>
        <pc:spChg chg="add mod">
          <ac:chgData name="Eomchaiwon" userId="74fa6080-60df-4f48-a8a6-6e401d75eb48" providerId="ADAL" clId="{5CCFB4C1-0671-4B6A-AA4B-BD99B580B770}" dt="2022-01-22T11:49:06.322" v="5450" actId="1076"/>
          <ac:spMkLst>
            <pc:docMk/>
            <pc:sldMk cId="2477625794" sldId="267"/>
            <ac:spMk id="23" creationId="{2059C07D-872A-4C1D-A9F6-60527A8B5F57}"/>
          </ac:spMkLst>
        </pc:spChg>
        <pc:spChg chg="add mod">
          <ac:chgData name="Eomchaiwon" userId="74fa6080-60df-4f48-a8a6-6e401d75eb48" providerId="ADAL" clId="{5CCFB4C1-0671-4B6A-AA4B-BD99B580B770}" dt="2022-01-22T11:37:39.371" v="4957"/>
          <ac:spMkLst>
            <pc:docMk/>
            <pc:sldMk cId="2477625794" sldId="267"/>
            <ac:spMk id="27" creationId="{8E7070D2-0996-478D-A2FA-148517BD2502}"/>
          </ac:spMkLst>
        </pc:spChg>
        <pc:spChg chg="add mod">
          <ac:chgData name="Eomchaiwon" userId="74fa6080-60df-4f48-a8a6-6e401d75eb48" providerId="ADAL" clId="{5CCFB4C1-0671-4B6A-AA4B-BD99B580B770}" dt="2022-01-22T11:49:17.101" v="5489" actId="1038"/>
          <ac:spMkLst>
            <pc:docMk/>
            <pc:sldMk cId="2477625794" sldId="267"/>
            <ac:spMk id="28" creationId="{EA941468-1554-4811-95F0-AF45BFF04081}"/>
          </ac:spMkLst>
        </pc:spChg>
        <pc:graphicFrameChg chg="add mod modGraphic">
          <ac:chgData name="Eomchaiwon" userId="74fa6080-60df-4f48-a8a6-6e401d75eb48" providerId="ADAL" clId="{5CCFB4C1-0671-4B6A-AA4B-BD99B580B770}" dt="2022-01-22T11:49:17.101" v="5489" actId="1038"/>
          <ac:graphicFrameMkLst>
            <pc:docMk/>
            <pc:sldMk cId="2477625794" sldId="267"/>
            <ac:graphicFrameMk id="17" creationId="{27399DE3-08DC-4A4D-A5D5-9FEE6E6270B1}"/>
          </ac:graphicFrameMkLst>
        </pc:graphicFrameChg>
        <pc:picChg chg="add del mod modCrop">
          <ac:chgData name="Eomchaiwon" userId="74fa6080-60df-4f48-a8a6-6e401d75eb48" providerId="ADAL" clId="{5CCFB4C1-0671-4B6A-AA4B-BD99B580B770}" dt="2022-01-22T10:45:11.253" v="3691" actId="478"/>
          <ac:picMkLst>
            <pc:docMk/>
            <pc:sldMk cId="2477625794" sldId="267"/>
            <ac:picMk id="5" creationId="{EF423CF4-8AEF-403B-93A7-E133A980477B}"/>
          </ac:picMkLst>
        </pc:picChg>
        <pc:picChg chg="add mod modCrop">
          <ac:chgData name="Eomchaiwon" userId="74fa6080-60df-4f48-a8a6-6e401d75eb48" providerId="ADAL" clId="{5CCFB4C1-0671-4B6A-AA4B-BD99B580B770}" dt="2022-01-22T11:30:07.600" v="4471" actId="1038"/>
          <ac:picMkLst>
            <pc:docMk/>
            <pc:sldMk cId="2477625794" sldId="267"/>
            <ac:picMk id="8" creationId="{E08ACAD5-74BC-4CDF-ABA6-421F6522979C}"/>
          </ac:picMkLst>
        </pc:picChg>
        <pc:picChg chg="del">
          <ac:chgData name="Eomchaiwon" userId="74fa6080-60df-4f48-a8a6-6e401d75eb48" providerId="ADAL" clId="{5CCFB4C1-0671-4B6A-AA4B-BD99B580B770}" dt="2022-01-22T09:41:36.109" v="3664" actId="478"/>
          <ac:picMkLst>
            <pc:docMk/>
            <pc:sldMk cId="2477625794" sldId="267"/>
            <ac:picMk id="10" creationId="{86591AB9-EA17-4DFA-86C4-2F0FF5B81A71}"/>
          </ac:picMkLst>
        </pc:picChg>
        <pc:picChg chg="add del mod">
          <ac:chgData name="Eomchaiwon" userId="74fa6080-60df-4f48-a8a6-6e401d75eb48" providerId="ADAL" clId="{5CCFB4C1-0671-4B6A-AA4B-BD99B580B770}" dt="2022-01-22T10:46:30.929" v="3705" actId="478"/>
          <ac:picMkLst>
            <pc:docMk/>
            <pc:sldMk cId="2477625794" sldId="267"/>
            <ac:picMk id="11" creationId="{C4191E1F-7740-43A1-A310-932CD192C93F}"/>
          </ac:picMkLst>
        </pc:picChg>
        <pc:picChg chg="del">
          <ac:chgData name="Eomchaiwon" userId="74fa6080-60df-4f48-a8a6-6e401d75eb48" providerId="ADAL" clId="{5CCFB4C1-0671-4B6A-AA4B-BD99B580B770}" dt="2022-01-22T09:41:36.982" v="3665" actId="478"/>
          <ac:picMkLst>
            <pc:docMk/>
            <pc:sldMk cId="2477625794" sldId="267"/>
            <ac:picMk id="12" creationId="{C56125A8-962F-4F70-A680-DFA26B228906}"/>
          </ac:picMkLst>
        </pc:picChg>
        <pc:picChg chg="add mod modCrop">
          <ac:chgData name="Eomchaiwon" userId="74fa6080-60df-4f48-a8a6-6e401d75eb48" providerId="ADAL" clId="{5CCFB4C1-0671-4B6A-AA4B-BD99B580B770}" dt="2022-01-22T11:49:01.997" v="5449" actId="732"/>
          <ac:picMkLst>
            <pc:docMk/>
            <pc:sldMk cId="2477625794" sldId="267"/>
            <ac:picMk id="15" creationId="{CF0C8796-21E8-4D03-AA1F-EF8E1A9DF9B8}"/>
          </ac:picMkLst>
        </pc:picChg>
        <pc:cxnChg chg="add mod">
          <ac:chgData name="Eomchaiwon" userId="74fa6080-60df-4f48-a8a6-6e401d75eb48" providerId="ADAL" clId="{5CCFB4C1-0671-4B6A-AA4B-BD99B580B770}" dt="2022-01-22T11:49:21.967" v="5490" actId="14100"/>
          <ac:cxnSpMkLst>
            <pc:docMk/>
            <pc:sldMk cId="2477625794" sldId="267"/>
            <ac:cxnSpMk id="19" creationId="{8B16FA62-63F8-4D5D-B087-09A4B13E00F2}"/>
          </ac:cxnSpMkLst>
        </pc:cxnChg>
        <pc:cxnChg chg="add mod">
          <ac:chgData name="Eomchaiwon" userId="74fa6080-60df-4f48-a8a6-6e401d75eb48" providerId="ADAL" clId="{5CCFB4C1-0671-4B6A-AA4B-BD99B580B770}" dt="2022-01-22T11:49:41.761" v="5493" actId="14100"/>
          <ac:cxnSpMkLst>
            <pc:docMk/>
            <pc:sldMk cId="2477625794" sldId="267"/>
            <ac:cxnSpMk id="30" creationId="{61F5240F-D03B-4362-BBCD-A6C6A824D43A}"/>
          </ac:cxnSpMkLst>
        </pc:cxnChg>
      </pc:sldChg>
      <pc:sldChg chg="addSp delSp modSp add mod">
        <pc:chgData name="Eomchaiwon" userId="74fa6080-60df-4f48-a8a6-6e401d75eb48" providerId="ADAL" clId="{5CCFB4C1-0671-4B6A-AA4B-BD99B580B770}" dt="2022-01-22T11:57:19.514" v="5777" actId="14100"/>
        <pc:sldMkLst>
          <pc:docMk/>
          <pc:sldMk cId="2252675252" sldId="268"/>
        </pc:sldMkLst>
        <pc:spChg chg="mod">
          <ac:chgData name="Eomchaiwon" userId="74fa6080-60df-4f48-a8a6-6e401d75eb48" providerId="ADAL" clId="{5CCFB4C1-0671-4B6A-AA4B-BD99B580B770}" dt="2022-01-22T11:38:54.643" v="5062" actId="5793"/>
          <ac:spMkLst>
            <pc:docMk/>
            <pc:sldMk cId="2252675252" sldId="268"/>
            <ac:spMk id="3" creationId="{119DC6ED-006C-4FD2-88FA-CD1C0B72B103}"/>
          </ac:spMkLst>
        </pc:spChg>
        <pc:spChg chg="del">
          <ac:chgData name="Eomchaiwon" userId="74fa6080-60df-4f48-a8a6-6e401d75eb48" providerId="ADAL" clId="{5CCFB4C1-0671-4B6A-AA4B-BD99B580B770}" dt="2022-01-22T11:38:49.994" v="5058" actId="478"/>
          <ac:spMkLst>
            <pc:docMk/>
            <pc:sldMk cId="2252675252" sldId="268"/>
            <ac:spMk id="7" creationId="{677F9246-2A82-45A7-A53D-36E432A63023}"/>
          </ac:spMkLst>
        </pc:spChg>
        <pc:spChg chg="del">
          <ac:chgData name="Eomchaiwon" userId="74fa6080-60df-4f48-a8a6-6e401d75eb48" providerId="ADAL" clId="{5CCFB4C1-0671-4B6A-AA4B-BD99B580B770}" dt="2022-01-22T11:38:50.928" v="5059" actId="478"/>
          <ac:spMkLst>
            <pc:docMk/>
            <pc:sldMk cId="2252675252" sldId="268"/>
            <ac:spMk id="13" creationId="{CB43A4D1-1306-44E8-9BF6-C55C306A02A6}"/>
          </ac:spMkLst>
        </pc:spChg>
        <pc:spChg chg="add del mod">
          <ac:chgData name="Eomchaiwon" userId="74fa6080-60df-4f48-a8a6-6e401d75eb48" providerId="ADAL" clId="{5CCFB4C1-0671-4B6A-AA4B-BD99B580B770}" dt="2022-01-22T11:51:17.731" v="5502" actId="21"/>
          <ac:spMkLst>
            <pc:docMk/>
            <pc:sldMk cId="2252675252" sldId="268"/>
            <ac:spMk id="14" creationId="{3978D585-86C0-4C11-965C-0FF1BCB53305}"/>
          </ac:spMkLst>
        </pc:spChg>
        <pc:spChg chg="add del mod">
          <ac:chgData name="Eomchaiwon" userId="74fa6080-60df-4f48-a8a6-6e401d75eb48" providerId="ADAL" clId="{5CCFB4C1-0671-4B6A-AA4B-BD99B580B770}" dt="2022-01-22T11:51:50.368" v="5516" actId="21"/>
          <ac:spMkLst>
            <pc:docMk/>
            <pc:sldMk cId="2252675252" sldId="268"/>
            <ac:spMk id="15" creationId="{455D50BF-EC6A-48C8-BDA5-F4300EE08EF3}"/>
          </ac:spMkLst>
        </pc:spChg>
        <pc:spChg chg="add mod">
          <ac:chgData name="Eomchaiwon" userId="74fa6080-60df-4f48-a8a6-6e401d75eb48" providerId="ADAL" clId="{5CCFB4C1-0671-4B6A-AA4B-BD99B580B770}" dt="2022-01-22T11:51:35.342" v="5512" actId="14100"/>
          <ac:spMkLst>
            <pc:docMk/>
            <pc:sldMk cId="2252675252" sldId="268"/>
            <ac:spMk id="18" creationId="{41F7BD82-F5EB-4C86-A6D0-7B230A0E9ECE}"/>
          </ac:spMkLst>
        </pc:spChg>
        <pc:spChg chg="add mod">
          <ac:chgData name="Eomchaiwon" userId="74fa6080-60df-4f48-a8a6-6e401d75eb48" providerId="ADAL" clId="{5CCFB4C1-0671-4B6A-AA4B-BD99B580B770}" dt="2022-01-22T11:55:09.027" v="5703" actId="1076"/>
          <ac:spMkLst>
            <pc:docMk/>
            <pc:sldMk cId="2252675252" sldId="268"/>
            <ac:spMk id="19" creationId="{434E739E-302D-42B6-B8EE-07C17E77F437}"/>
          </ac:spMkLst>
        </pc:spChg>
        <pc:spChg chg="add mod">
          <ac:chgData name="Eomchaiwon" userId="74fa6080-60df-4f48-a8a6-6e401d75eb48" providerId="ADAL" clId="{5CCFB4C1-0671-4B6A-AA4B-BD99B580B770}" dt="2022-01-22T11:55:02.188" v="5702" actId="14100"/>
          <ac:spMkLst>
            <pc:docMk/>
            <pc:sldMk cId="2252675252" sldId="268"/>
            <ac:spMk id="22" creationId="{93E428A1-1A9B-409E-91AD-0A910AF368FE}"/>
          </ac:spMkLst>
        </pc:spChg>
        <pc:spChg chg="add mod">
          <ac:chgData name="Eomchaiwon" userId="74fa6080-60df-4f48-a8a6-6e401d75eb48" providerId="ADAL" clId="{5CCFB4C1-0671-4B6A-AA4B-BD99B580B770}" dt="2022-01-22T11:57:05.855" v="5774" actId="14100"/>
          <ac:spMkLst>
            <pc:docMk/>
            <pc:sldMk cId="2252675252" sldId="268"/>
            <ac:spMk id="24" creationId="{FAB2906A-71C6-458A-AD5D-DE7C273E3E24}"/>
          </ac:spMkLst>
        </pc:spChg>
        <pc:picChg chg="add del mod">
          <ac:chgData name="Eomchaiwon" userId="74fa6080-60df-4f48-a8a6-6e401d75eb48" providerId="ADAL" clId="{5CCFB4C1-0671-4B6A-AA4B-BD99B580B770}" dt="2022-01-22T11:39:30.642" v="5065" actId="478"/>
          <ac:picMkLst>
            <pc:docMk/>
            <pc:sldMk cId="2252675252" sldId="268"/>
            <ac:picMk id="5" creationId="{D2365E98-B0D9-403F-9C32-87C155F00138}"/>
          </ac:picMkLst>
        </pc:picChg>
        <pc:picChg chg="add del mod modCrop">
          <ac:chgData name="Eomchaiwon" userId="74fa6080-60df-4f48-a8a6-6e401d75eb48" providerId="ADAL" clId="{5CCFB4C1-0671-4B6A-AA4B-BD99B580B770}" dt="2022-01-22T11:49:48.535" v="5494" actId="478"/>
          <ac:picMkLst>
            <pc:docMk/>
            <pc:sldMk cId="2252675252" sldId="268"/>
            <ac:picMk id="8" creationId="{47637692-9515-49DB-B324-67FEB4CEF9D8}"/>
          </ac:picMkLst>
        </pc:picChg>
        <pc:picChg chg="del">
          <ac:chgData name="Eomchaiwon" userId="74fa6080-60df-4f48-a8a6-6e401d75eb48" providerId="ADAL" clId="{5CCFB4C1-0671-4B6A-AA4B-BD99B580B770}" dt="2022-01-22T11:38:48.970" v="5057" actId="478"/>
          <ac:picMkLst>
            <pc:docMk/>
            <pc:sldMk cId="2252675252" sldId="268"/>
            <ac:picMk id="10" creationId="{86591AB9-EA17-4DFA-86C4-2F0FF5B81A71}"/>
          </ac:picMkLst>
        </pc:picChg>
        <pc:picChg chg="add del">
          <ac:chgData name="Eomchaiwon" userId="74fa6080-60df-4f48-a8a6-6e401d75eb48" providerId="ADAL" clId="{5CCFB4C1-0671-4B6A-AA4B-BD99B580B770}" dt="2022-01-22T11:40:21.094" v="5072" actId="478"/>
          <ac:picMkLst>
            <pc:docMk/>
            <pc:sldMk cId="2252675252" sldId="268"/>
            <ac:picMk id="11" creationId="{F52219C5-2F9A-48DB-B78A-E7D68B181676}"/>
          </ac:picMkLst>
        </pc:picChg>
        <pc:picChg chg="del">
          <ac:chgData name="Eomchaiwon" userId="74fa6080-60df-4f48-a8a6-6e401d75eb48" providerId="ADAL" clId="{5CCFB4C1-0671-4B6A-AA4B-BD99B580B770}" dt="2022-01-22T11:38:51.818" v="5060" actId="478"/>
          <ac:picMkLst>
            <pc:docMk/>
            <pc:sldMk cId="2252675252" sldId="268"/>
            <ac:picMk id="12" creationId="{C56125A8-962F-4F70-A680-DFA26B228906}"/>
          </ac:picMkLst>
        </pc:picChg>
        <pc:picChg chg="add mod modCrop">
          <ac:chgData name="Eomchaiwon" userId="74fa6080-60df-4f48-a8a6-6e401d75eb48" providerId="ADAL" clId="{5CCFB4C1-0671-4B6A-AA4B-BD99B580B770}" dt="2022-01-22T11:50:52.569" v="5500" actId="14100"/>
          <ac:picMkLst>
            <pc:docMk/>
            <pc:sldMk cId="2252675252" sldId="268"/>
            <ac:picMk id="17" creationId="{B6010CD5-827F-400F-A503-9794AA0955E5}"/>
          </ac:picMkLst>
        </pc:picChg>
        <pc:cxnChg chg="add mod">
          <ac:chgData name="Eomchaiwon" userId="74fa6080-60df-4f48-a8a6-6e401d75eb48" providerId="ADAL" clId="{5CCFB4C1-0671-4B6A-AA4B-BD99B580B770}" dt="2022-01-22T11:55:09.027" v="5703" actId="1076"/>
          <ac:cxnSpMkLst>
            <pc:docMk/>
            <pc:sldMk cId="2252675252" sldId="268"/>
            <ac:cxnSpMk id="21" creationId="{D2785399-2399-4E76-AE13-55950A11220F}"/>
          </ac:cxnSpMkLst>
        </pc:cxnChg>
        <pc:cxnChg chg="add mod">
          <ac:chgData name="Eomchaiwon" userId="74fa6080-60df-4f48-a8a6-6e401d75eb48" providerId="ADAL" clId="{5CCFB4C1-0671-4B6A-AA4B-BD99B580B770}" dt="2022-01-22T11:57:19.514" v="5777" actId="14100"/>
          <ac:cxnSpMkLst>
            <pc:docMk/>
            <pc:sldMk cId="2252675252" sldId="268"/>
            <ac:cxnSpMk id="25" creationId="{7C7E302E-95B7-448D-8665-0A1275353F5A}"/>
          </ac:cxnSpMkLst>
        </pc:cxnChg>
      </pc:sldChg>
      <pc:sldChg chg="addSp delSp modSp add mod">
        <pc:chgData name="Eomchaiwon" userId="74fa6080-60df-4f48-a8a6-6e401d75eb48" providerId="ADAL" clId="{5CCFB4C1-0671-4B6A-AA4B-BD99B580B770}" dt="2022-01-22T12:00:07.388" v="5856" actId="1076"/>
        <pc:sldMkLst>
          <pc:docMk/>
          <pc:sldMk cId="506488323" sldId="269"/>
        </pc:sldMkLst>
        <pc:spChg chg="add mod">
          <ac:chgData name="Eomchaiwon" userId="74fa6080-60df-4f48-a8a6-6e401d75eb48" providerId="ADAL" clId="{5CCFB4C1-0671-4B6A-AA4B-BD99B580B770}" dt="2022-01-22T12:00:07.388" v="5856" actId="1076"/>
          <ac:spMkLst>
            <pc:docMk/>
            <pc:sldMk cId="506488323" sldId="269"/>
            <ac:spMk id="6" creationId="{183914D7-2211-4C08-A69E-9849A2AEDD53}"/>
          </ac:spMkLst>
        </pc:spChg>
        <pc:spChg chg="add mod">
          <ac:chgData name="Eomchaiwon" userId="74fa6080-60df-4f48-a8a6-6e401d75eb48" providerId="ADAL" clId="{5CCFB4C1-0671-4B6A-AA4B-BD99B580B770}" dt="2022-01-22T11:59:42.886" v="5799" actId="14100"/>
          <ac:spMkLst>
            <pc:docMk/>
            <pc:sldMk cId="506488323" sldId="269"/>
            <ac:spMk id="9" creationId="{7ED3CC8A-58CF-4AED-9E7A-1381172DAC51}"/>
          </ac:spMkLst>
        </pc:spChg>
        <pc:picChg chg="add mod modCrop">
          <ac:chgData name="Eomchaiwon" userId="74fa6080-60df-4f48-a8a6-6e401d75eb48" providerId="ADAL" clId="{5CCFB4C1-0671-4B6A-AA4B-BD99B580B770}" dt="2022-01-22T11:58:04.086" v="5787" actId="1076"/>
          <ac:picMkLst>
            <pc:docMk/>
            <pc:sldMk cId="506488323" sldId="269"/>
            <ac:picMk id="5" creationId="{46E49D06-8F68-4449-B020-7B2AC65C3981}"/>
          </ac:picMkLst>
        </pc:picChg>
        <pc:picChg chg="del">
          <ac:chgData name="Eomchaiwon" userId="74fa6080-60df-4f48-a8a6-6e401d75eb48" providerId="ADAL" clId="{5CCFB4C1-0671-4B6A-AA4B-BD99B580B770}" dt="2022-01-22T11:40:18.231" v="5071" actId="478"/>
          <ac:picMkLst>
            <pc:docMk/>
            <pc:sldMk cId="506488323" sldId="269"/>
            <ac:picMk id="8" creationId="{47637692-9515-49DB-B324-67FEB4CEF9D8}"/>
          </ac:picMkLst>
        </pc:picChg>
        <pc:picChg chg="del mod">
          <ac:chgData name="Eomchaiwon" userId="74fa6080-60df-4f48-a8a6-6e401d75eb48" providerId="ADAL" clId="{5CCFB4C1-0671-4B6A-AA4B-BD99B580B770}" dt="2022-01-22T11:57:27.720" v="5778" actId="478"/>
          <ac:picMkLst>
            <pc:docMk/>
            <pc:sldMk cId="506488323" sldId="269"/>
            <ac:picMk id="11" creationId="{F52219C5-2F9A-48DB-B78A-E7D68B181676}"/>
          </ac:picMkLst>
        </pc:picChg>
      </pc:sldChg>
      <pc:sldChg chg="addSp delSp modSp add mod">
        <pc:chgData name="Eomchaiwon" userId="74fa6080-60df-4f48-a8a6-6e401d75eb48" providerId="ADAL" clId="{5CCFB4C1-0671-4B6A-AA4B-BD99B580B770}" dt="2022-01-22T12:04:42.565" v="6000" actId="1076"/>
        <pc:sldMkLst>
          <pc:docMk/>
          <pc:sldMk cId="3991531726" sldId="270"/>
        </pc:sldMkLst>
        <pc:spChg chg="mod">
          <ac:chgData name="Eomchaiwon" userId="74fa6080-60df-4f48-a8a6-6e401d75eb48" providerId="ADAL" clId="{5CCFB4C1-0671-4B6A-AA4B-BD99B580B770}" dt="2022-01-22T12:03:17.799" v="5982" actId="5793"/>
          <ac:spMkLst>
            <pc:docMk/>
            <pc:sldMk cId="3991531726" sldId="270"/>
            <ac:spMk id="3" creationId="{119DC6ED-006C-4FD2-88FA-CD1C0B72B103}"/>
          </ac:spMkLst>
        </pc:spChg>
        <pc:spChg chg="add del">
          <ac:chgData name="Eomchaiwon" userId="74fa6080-60df-4f48-a8a6-6e401d75eb48" providerId="ADAL" clId="{5CCFB4C1-0671-4B6A-AA4B-BD99B580B770}" dt="2022-01-22T12:02:31.731" v="5940"/>
          <ac:spMkLst>
            <pc:docMk/>
            <pc:sldMk cId="3991531726" sldId="270"/>
            <ac:spMk id="7" creationId="{19DBFCAB-3415-4D89-AB36-EBDA304087D8}"/>
          </ac:spMkLst>
        </pc:spChg>
        <pc:spChg chg="del">
          <ac:chgData name="Eomchaiwon" userId="74fa6080-60df-4f48-a8a6-6e401d75eb48" providerId="ADAL" clId="{5CCFB4C1-0671-4B6A-AA4B-BD99B580B770}" dt="2022-01-22T12:00:38.111" v="5860" actId="478"/>
          <ac:spMkLst>
            <pc:docMk/>
            <pc:sldMk cId="3991531726" sldId="270"/>
            <ac:spMk id="22" creationId="{9056EB32-A8E6-41B3-983D-C8D88A581B20}"/>
          </ac:spMkLst>
        </pc:spChg>
        <pc:picChg chg="del">
          <ac:chgData name="Eomchaiwon" userId="74fa6080-60df-4f48-a8a6-6e401d75eb48" providerId="ADAL" clId="{5CCFB4C1-0671-4B6A-AA4B-BD99B580B770}" dt="2022-01-22T12:00:32.630" v="5858" actId="478"/>
          <ac:picMkLst>
            <pc:docMk/>
            <pc:sldMk cId="3991531726" sldId="270"/>
            <ac:picMk id="5" creationId="{8E56DD42-4C2E-4A29-843F-9067599FDDCD}"/>
          </ac:picMkLst>
        </pc:picChg>
        <pc:picChg chg="add del mod">
          <ac:chgData name="Eomchaiwon" userId="74fa6080-60df-4f48-a8a6-6e401d75eb48" providerId="ADAL" clId="{5CCFB4C1-0671-4B6A-AA4B-BD99B580B770}" dt="2022-01-22T12:04:09.991" v="5991" actId="21"/>
          <ac:picMkLst>
            <pc:docMk/>
            <pc:sldMk cId="3991531726" sldId="270"/>
            <ac:picMk id="6" creationId="{40F8F187-1E5F-46EF-B71E-8998C12D68F2}"/>
          </ac:picMkLst>
        </pc:picChg>
        <pc:picChg chg="add mod">
          <ac:chgData name="Eomchaiwon" userId="74fa6080-60df-4f48-a8a6-6e401d75eb48" providerId="ADAL" clId="{5CCFB4C1-0671-4B6A-AA4B-BD99B580B770}" dt="2022-01-22T12:04:42.565" v="6000" actId="1076"/>
          <ac:picMkLst>
            <pc:docMk/>
            <pc:sldMk cId="3991531726" sldId="270"/>
            <ac:picMk id="9" creationId="{A68786D1-1415-408D-A6A1-3A50647BA0FF}"/>
          </ac:picMkLst>
        </pc:picChg>
        <pc:picChg chg="add mod modCrop">
          <ac:chgData name="Eomchaiwon" userId="74fa6080-60df-4f48-a8a6-6e401d75eb48" providerId="ADAL" clId="{5CCFB4C1-0671-4B6A-AA4B-BD99B580B770}" dt="2022-01-22T12:04:35.460" v="5998" actId="1076"/>
          <ac:picMkLst>
            <pc:docMk/>
            <pc:sldMk cId="3991531726" sldId="270"/>
            <ac:picMk id="11" creationId="{969D464D-1ECE-4866-B728-C180E7E207CF}"/>
          </ac:picMkLst>
        </pc:picChg>
      </pc:sldChg>
      <pc:sldChg chg="addSp delSp modSp add mod ord">
        <pc:chgData name="Eomchaiwon" userId="74fa6080-60df-4f48-a8a6-6e401d75eb48" providerId="ADAL" clId="{5CCFB4C1-0671-4B6A-AA4B-BD99B580B770}" dt="2022-01-23T06:27:21.233" v="6212" actId="1076"/>
        <pc:sldMkLst>
          <pc:docMk/>
          <pc:sldMk cId="833315586" sldId="271"/>
        </pc:sldMkLst>
        <pc:spChg chg="mod">
          <ac:chgData name="Eomchaiwon" userId="74fa6080-60df-4f48-a8a6-6e401d75eb48" providerId="ADAL" clId="{5CCFB4C1-0671-4B6A-AA4B-BD99B580B770}" dt="2022-01-23T06:26:33.391" v="6134"/>
          <ac:spMkLst>
            <pc:docMk/>
            <pc:sldMk cId="833315586" sldId="271"/>
            <ac:spMk id="3" creationId="{119DC6ED-006C-4FD2-88FA-CD1C0B72B103}"/>
          </ac:spMkLst>
        </pc:spChg>
        <pc:spChg chg="add del mod">
          <ac:chgData name="Eomchaiwon" userId="74fa6080-60df-4f48-a8a6-6e401d75eb48" providerId="ADAL" clId="{5CCFB4C1-0671-4B6A-AA4B-BD99B580B770}" dt="2022-01-23T06:26:18.578" v="6114" actId="478"/>
          <ac:spMkLst>
            <pc:docMk/>
            <pc:sldMk cId="833315586" sldId="271"/>
            <ac:spMk id="6" creationId="{52A89EB2-0E48-49B6-B61E-FFA7ED9461CE}"/>
          </ac:spMkLst>
        </pc:spChg>
        <pc:spChg chg="add del mod">
          <ac:chgData name="Eomchaiwon" userId="74fa6080-60df-4f48-a8a6-6e401d75eb48" providerId="ADAL" clId="{5CCFB4C1-0671-4B6A-AA4B-BD99B580B770}" dt="2022-01-23T06:26:15.717" v="6112" actId="478"/>
          <ac:spMkLst>
            <pc:docMk/>
            <pc:sldMk cId="833315586" sldId="271"/>
            <ac:spMk id="10" creationId="{64A8A6D9-D3E2-419E-A875-50BAF45AC58C}"/>
          </ac:spMkLst>
        </pc:spChg>
        <pc:spChg chg="add del mod">
          <ac:chgData name="Eomchaiwon" userId="74fa6080-60df-4f48-a8a6-6e401d75eb48" providerId="ADAL" clId="{5CCFB4C1-0671-4B6A-AA4B-BD99B580B770}" dt="2022-01-23T06:26:21.342" v="6116" actId="478"/>
          <ac:spMkLst>
            <pc:docMk/>
            <pc:sldMk cId="833315586" sldId="271"/>
            <ac:spMk id="12" creationId="{3A82CE2A-8B41-473D-9212-30FB5F48C763}"/>
          </ac:spMkLst>
        </pc:spChg>
        <pc:spChg chg="add mod">
          <ac:chgData name="Eomchaiwon" userId="74fa6080-60df-4f48-a8a6-6e401d75eb48" providerId="ADAL" clId="{5CCFB4C1-0671-4B6A-AA4B-BD99B580B770}" dt="2022-01-23T06:27:21.233" v="6212" actId="1076"/>
          <ac:spMkLst>
            <pc:docMk/>
            <pc:sldMk cId="833315586" sldId="271"/>
            <ac:spMk id="16" creationId="{04AAC464-610F-4404-A701-9DEFE8CC86A4}"/>
          </ac:spMkLst>
        </pc:spChg>
        <pc:picChg chg="add del mod modCrop">
          <ac:chgData name="Eomchaiwon" userId="74fa6080-60df-4f48-a8a6-6e401d75eb48" providerId="ADAL" clId="{5CCFB4C1-0671-4B6A-AA4B-BD99B580B770}" dt="2022-01-23T06:26:14.763" v="6111" actId="478"/>
          <ac:picMkLst>
            <pc:docMk/>
            <pc:sldMk cId="833315586" sldId="271"/>
            <ac:picMk id="5" creationId="{BF360FAA-09ED-4BE7-BBB5-9EC033AA9D94}"/>
          </ac:picMkLst>
        </pc:picChg>
        <pc:picChg chg="add del mod modCrop">
          <ac:chgData name="Eomchaiwon" userId="74fa6080-60df-4f48-a8a6-6e401d75eb48" providerId="ADAL" clId="{5CCFB4C1-0671-4B6A-AA4B-BD99B580B770}" dt="2022-01-23T06:26:16.553" v="6113" actId="478"/>
          <ac:picMkLst>
            <pc:docMk/>
            <pc:sldMk cId="833315586" sldId="271"/>
            <ac:picMk id="8" creationId="{71B05410-9826-4236-A9A9-F5A5BF69F922}"/>
          </ac:picMkLst>
        </pc:picChg>
        <pc:picChg chg="del">
          <ac:chgData name="Eomchaiwon" userId="74fa6080-60df-4f48-a8a6-6e401d75eb48" providerId="ADAL" clId="{5CCFB4C1-0671-4B6A-AA4B-BD99B580B770}" dt="2022-01-22T12:07:43.797" v="6002" actId="478"/>
          <ac:picMkLst>
            <pc:docMk/>
            <pc:sldMk cId="833315586" sldId="271"/>
            <ac:picMk id="9" creationId="{A68786D1-1415-408D-A6A1-3A50647BA0FF}"/>
          </ac:picMkLst>
        </pc:picChg>
        <pc:picChg chg="del">
          <ac:chgData name="Eomchaiwon" userId="74fa6080-60df-4f48-a8a6-6e401d75eb48" providerId="ADAL" clId="{5CCFB4C1-0671-4B6A-AA4B-BD99B580B770}" dt="2022-01-22T12:07:44.226" v="6003" actId="478"/>
          <ac:picMkLst>
            <pc:docMk/>
            <pc:sldMk cId="833315586" sldId="271"/>
            <ac:picMk id="11" creationId="{969D464D-1ECE-4866-B728-C180E7E207CF}"/>
          </ac:picMkLst>
        </pc:picChg>
        <pc:picChg chg="add mod">
          <ac:chgData name="Eomchaiwon" userId="74fa6080-60df-4f48-a8a6-6e401d75eb48" providerId="ADAL" clId="{5CCFB4C1-0671-4B6A-AA4B-BD99B580B770}" dt="2022-01-23T06:26:42.917" v="6138" actId="14100"/>
          <ac:picMkLst>
            <pc:docMk/>
            <pc:sldMk cId="833315586" sldId="271"/>
            <ac:picMk id="15" creationId="{03C9FA30-2E4A-4D05-AB0B-3CEBCD1095F7}"/>
          </ac:picMkLst>
        </pc:picChg>
        <pc:cxnChg chg="add del mod">
          <ac:chgData name="Eomchaiwon" userId="74fa6080-60df-4f48-a8a6-6e401d75eb48" providerId="ADAL" clId="{5CCFB4C1-0671-4B6A-AA4B-BD99B580B770}" dt="2022-01-23T06:26:22.536" v="6117" actId="478"/>
          <ac:cxnSpMkLst>
            <pc:docMk/>
            <pc:sldMk cId="833315586" sldId="271"/>
            <ac:cxnSpMk id="13" creationId="{EDB90AF5-5A38-4EEA-B152-7A5AEDA02ADA}"/>
          </ac:cxnSpMkLst>
        </pc:cxnChg>
      </pc:sldChg>
      <pc:sldChg chg="delSp add mod">
        <pc:chgData name="Eomchaiwon" userId="74fa6080-60df-4f48-a8a6-6e401d75eb48" providerId="ADAL" clId="{5CCFB4C1-0671-4B6A-AA4B-BD99B580B770}" dt="2022-01-23T06:26:09.795" v="6108" actId="478"/>
        <pc:sldMkLst>
          <pc:docMk/>
          <pc:sldMk cId="286719195" sldId="272"/>
        </pc:sldMkLst>
        <pc:picChg chg="del">
          <ac:chgData name="Eomchaiwon" userId="74fa6080-60df-4f48-a8a6-6e401d75eb48" providerId="ADAL" clId="{5CCFB4C1-0671-4B6A-AA4B-BD99B580B770}" dt="2022-01-23T06:26:09.795" v="6108" actId="478"/>
          <ac:picMkLst>
            <pc:docMk/>
            <pc:sldMk cId="286719195" sldId="272"/>
            <ac:picMk id="15" creationId="{03C9FA30-2E4A-4D05-AB0B-3CEBCD1095F7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1A33BA2-9FB6-4A5F-9478-BAA50399305E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9BA02103-2270-4E59-A214-FA38A04BBE1E}">
      <dgm:prSet phldrT="[텍스트]" custT="1"/>
      <dgm:spPr/>
      <dgm:t>
        <a:bodyPr/>
        <a:lstStyle/>
        <a:p>
          <a:pPr latinLnBrk="1">
            <a:buNone/>
          </a:pPr>
          <a:r>
            <a:rPr lang="ko-KR" altLang="en-US" sz="2400"/>
            <a:t>검색 관련 컨트롤</a:t>
          </a:r>
          <a:r>
            <a:rPr lang="en-US" altLang="ko-KR" sz="2400"/>
            <a:t> </a:t>
          </a:r>
          <a:r>
            <a:rPr lang="ko-KR" altLang="en-US" sz="2400"/>
            <a:t>설정</a:t>
          </a:r>
        </a:p>
      </dgm:t>
    </dgm:pt>
    <dgm:pt modelId="{1EE4BF26-092A-48DF-AD95-79414CD63174}" type="parTrans" cxnId="{06DE1F6F-66D6-4E79-B284-ADB335434F63}">
      <dgm:prSet/>
      <dgm:spPr/>
      <dgm:t>
        <a:bodyPr/>
        <a:lstStyle/>
        <a:p>
          <a:pPr latinLnBrk="1"/>
          <a:endParaRPr lang="ko-KR" altLang="en-US" sz="2400"/>
        </a:p>
      </dgm:t>
    </dgm:pt>
    <dgm:pt modelId="{619500DC-BFCB-4A60-9F4D-A7F6EDE668B1}" type="sibTrans" cxnId="{06DE1F6F-66D6-4E79-B284-ADB335434F63}">
      <dgm:prSet custT="1"/>
      <dgm:spPr/>
      <dgm:t>
        <a:bodyPr/>
        <a:lstStyle/>
        <a:p>
          <a:pPr latinLnBrk="1"/>
          <a:endParaRPr lang="ko-KR" altLang="en-US" sz="2400"/>
        </a:p>
      </dgm:t>
    </dgm:pt>
    <dgm:pt modelId="{4B486268-4C01-4BD2-941E-F15A912C67C4}">
      <dgm:prSet phldrT="[텍스트]" custT="1"/>
      <dgm:spPr/>
      <dgm:t>
        <a:bodyPr/>
        <a:lstStyle/>
        <a:p>
          <a:pPr latinLnBrk="1"/>
          <a:r>
            <a:rPr lang="ko-KR" altLang="en-US" sz="2400"/>
            <a:t>로그 파일 닫기</a:t>
          </a:r>
        </a:p>
      </dgm:t>
    </dgm:pt>
    <dgm:pt modelId="{9C3263CA-9430-4CE7-A4C3-A7504E6EC0A3}" type="parTrans" cxnId="{651ABA81-C545-4BDB-8A03-C214F6A5C875}">
      <dgm:prSet/>
      <dgm:spPr/>
      <dgm:t>
        <a:bodyPr/>
        <a:lstStyle/>
        <a:p>
          <a:pPr latinLnBrk="1"/>
          <a:endParaRPr lang="ko-KR" altLang="en-US" sz="2400"/>
        </a:p>
      </dgm:t>
    </dgm:pt>
    <dgm:pt modelId="{6937A893-2D66-432E-BFC9-13C0ABB23EEE}" type="sibTrans" cxnId="{651ABA81-C545-4BDB-8A03-C214F6A5C875}">
      <dgm:prSet custT="1"/>
      <dgm:spPr/>
      <dgm:t>
        <a:bodyPr/>
        <a:lstStyle/>
        <a:p>
          <a:pPr latinLnBrk="1"/>
          <a:endParaRPr lang="ko-KR" altLang="en-US" sz="2400"/>
        </a:p>
      </dgm:t>
    </dgm:pt>
    <dgm:pt modelId="{A75D79F2-27E3-4FDE-A9DE-88C2DA124539}">
      <dgm:prSet phldrT="[텍스트]" custT="1"/>
      <dgm:spPr/>
      <dgm:t>
        <a:bodyPr/>
        <a:lstStyle/>
        <a:p>
          <a:pPr latinLnBrk="1">
            <a:buNone/>
          </a:pPr>
          <a:r>
            <a:rPr lang="ko-KR" altLang="en-US" sz="2400"/>
            <a:t>로그 파일 열기</a:t>
          </a:r>
        </a:p>
      </dgm:t>
    </dgm:pt>
    <dgm:pt modelId="{4DB6EE66-A70B-4517-B732-B67680803919}" type="parTrans" cxnId="{86FC57B4-5DB0-4CDD-8556-0EDDC01B38BB}">
      <dgm:prSet/>
      <dgm:spPr/>
      <dgm:t>
        <a:bodyPr/>
        <a:lstStyle/>
        <a:p>
          <a:pPr latinLnBrk="1"/>
          <a:endParaRPr lang="ko-KR" altLang="en-US" sz="2400"/>
        </a:p>
      </dgm:t>
    </dgm:pt>
    <dgm:pt modelId="{243BFBA6-DFAB-4039-8B08-39F7ACBF87B6}" type="sibTrans" cxnId="{86FC57B4-5DB0-4CDD-8556-0EDDC01B38BB}">
      <dgm:prSet custT="1"/>
      <dgm:spPr/>
      <dgm:t>
        <a:bodyPr/>
        <a:lstStyle/>
        <a:p>
          <a:pPr latinLnBrk="1"/>
          <a:endParaRPr lang="ko-KR" altLang="en-US" sz="2400"/>
        </a:p>
      </dgm:t>
    </dgm:pt>
    <dgm:pt modelId="{D944643A-DEDC-4A44-BCBD-F656D7A0FEF3}">
      <dgm:prSet phldrT="[텍스트]" custT="1"/>
      <dgm:spPr/>
      <dgm:t>
        <a:bodyPr/>
        <a:lstStyle/>
        <a:p>
          <a:pPr latinLnBrk="1"/>
          <a:r>
            <a:rPr lang="ko-KR" altLang="en-US" sz="2400"/>
            <a:t>검색 관련 컨트롤</a:t>
          </a:r>
          <a:r>
            <a:rPr lang="en-US" altLang="ko-KR" sz="2400"/>
            <a:t> </a:t>
          </a:r>
          <a:r>
            <a:rPr lang="ko-KR" altLang="en-US" sz="2400"/>
            <a:t>설정</a:t>
          </a:r>
        </a:p>
      </dgm:t>
    </dgm:pt>
    <dgm:pt modelId="{DA60C530-0216-44BA-AC0D-645846E77628}" type="parTrans" cxnId="{4E928AD2-FF38-4D20-89B5-16EB0DDCFCEA}">
      <dgm:prSet/>
      <dgm:spPr/>
      <dgm:t>
        <a:bodyPr/>
        <a:lstStyle/>
        <a:p>
          <a:pPr latinLnBrk="1"/>
          <a:endParaRPr lang="ko-KR" altLang="en-US" sz="2400"/>
        </a:p>
      </dgm:t>
    </dgm:pt>
    <dgm:pt modelId="{547A15BF-8A55-4255-9E31-79B8B569366B}" type="sibTrans" cxnId="{4E928AD2-FF38-4D20-89B5-16EB0DDCFCEA}">
      <dgm:prSet/>
      <dgm:spPr/>
      <dgm:t>
        <a:bodyPr/>
        <a:lstStyle/>
        <a:p>
          <a:pPr latinLnBrk="1"/>
          <a:endParaRPr lang="ko-KR" altLang="en-US" sz="2400"/>
        </a:p>
      </dgm:t>
    </dgm:pt>
    <dgm:pt modelId="{4D3543D2-AEE5-4CB3-A85E-5686A90BF982}">
      <dgm:prSet phldrT="[텍스트]" custT="1"/>
      <dgm:spPr/>
      <dgm:t>
        <a:bodyPr/>
        <a:lstStyle/>
        <a:p>
          <a:pPr latinLnBrk="1"/>
          <a:r>
            <a:rPr lang="en-US" altLang="ko-KR" sz="2400"/>
            <a:t>Crawl( ) </a:t>
          </a:r>
          <a:r>
            <a:rPr lang="ko-KR" altLang="en-US" sz="2400"/>
            <a:t>호출하여 </a:t>
          </a:r>
          <a:r>
            <a:rPr lang="ko-KR" altLang="en-US" sz="2400" err="1"/>
            <a:t>크롤링</a:t>
          </a:r>
          <a:r>
            <a:rPr lang="ko-KR" altLang="en-US" sz="2400"/>
            <a:t> 수행</a:t>
          </a:r>
        </a:p>
      </dgm:t>
    </dgm:pt>
    <dgm:pt modelId="{96EA6C7D-6C71-45F6-A497-64A317E075AD}" type="sibTrans" cxnId="{FA354D21-B683-4196-AF44-1A2C3BA27D00}">
      <dgm:prSet custT="1"/>
      <dgm:spPr/>
      <dgm:t>
        <a:bodyPr/>
        <a:lstStyle/>
        <a:p>
          <a:pPr latinLnBrk="1"/>
          <a:endParaRPr lang="ko-KR" altLang="en-US" sz="2400"/>
        </a:p>
      </dgm:t>
    </dgm:pt>
    <dgm:pt modelId="{45230A0A-1416-43D4-84CE-C2A4EDD4D75B}" type="parTrans" cxnId="{FA354D21-B683-4196-AF44-1A2C3BA27D00}">
      <dgm:prSet/>
      <dgm:spPr/>
      <dgm:t>
        <a:bodyPr/>
        <a:lstStyle/>
        <a:p>
          <a:pPr latinLnBrk="1"/>
          <a:endParaRPr lang="ko-KR" altLang="en-US" sz="2400"/>
        </a:p>
      </dgm:t>
    </dgm:pt>
    <dgm:pt modelId="{95DDC5EC-0A9D-4B33-91B2-F5F5BA083C6A}" type="pres">
      <dgm:prSet presAssocID="{D1A33BA2-9FB6-4A5F-9478-BAA50399305E}" presName="Name0" presStyleCnt="0">
        <dgm:presLayoutVars>
          <dgm:dir/>
          <dgm:resizeHandles val="exact"/>
        </dgm:presLayoutVars>
      </dgm:prSet>
      <dgm:spPr/>
    </dgm:pt>
    <dgm:pt modelId="{78B99AF5-B0FA-401A-B286-F208BC8AE3D5}" type="pres">
      <dgm:prSet presAssocID="{9BA02103-2270-4E59-A214-FA38A04BBE1E}" presName="node" presStyleLbl="node1" presStyleIdx="0" presStyleCnt="5" custScaleX="134803" custScaleY="75486">
        <dgm:presLayoutVars>
          <dgm:bulletEnabled val="1"/>
        </dgm:presLayoutVars>
      </dgm:prSet>
      <dgm:spPr/>
    </dgm:pt>
    <dgm:pt modelId="{338007F8-6530-4D15-AA10-74017DEBD96E}" type="pres">
      <dgm:prSet presAssocID="{619500DC-BFCB-4A60-9F4D-A7F6EDE668B1}" presName="sibTrans" presStyleLbl="sibTrans2D1" presStyleIdx="0" presStyleCnt="4"/>
      <dgm:spPr/>
    </dgm:pt>
    <dgm:pt modelId="{4ACFD517-A996-4986-9B2E-D00666BD64CC}" type="pres">
      <dgm:prSet presAssocID="{619500DC-BFCB-4A60-9F4D-A7F6EDE668B1}" presName="connectorText" presStyleLbl="sibTrans2D1" presStyleIdx="0" presStyleCnt="4"/>
      <dgm:spPr/>
    </dgm:pt>
    <dgm:pt modelId="{2C42F7C8-5AEE-475F-BCF0-5DE1145F9D45}" type="pres">
      <dgm:prSet presAssocID="{A75D79F2-27E3-4FDE-A9DE-88C2DA124539}" presName="node" presStyleLbl="node1" presStyleIdx="1" presStyleCnt="5" custScaleX="120367" custScaleY="74361">
        <dgm:presLayoutVars>
          <dgm:bulletEnabled val="1"/>
        </dgm:presLayoutVars>
      </dgm:prSet>
      <dgm:spPr/>
    </dgm:pt>
    <dgm:pt modelId="{A75805C9-6EAF-40BB-B66E-96713B3C8A15}" type="pres">
      <dgm:prSet presAssocID="{243BFBA6-DFAB-4039-8B08-39F7ACBF87B6}" presName="sibTrans" presStyleLbl="sibTrans2D1" presStyleIdx="1" presStyleCnt="4"/>
      <dgm:spPr/>
    </dgm:pt>
    <dgm:pt modelId="{276C3C98-53EA-4314-B390-461C42435B41}" type="pres">
      <dgm:prSet presAssocID="{243BFBA6-DFAB-4039-8B08-39F7ACBF87B6}" presName="connectorText" presStyleLbl="sibTrans2D1" presStyleIdx="1" presStyleCnt="4"/>
      <dgm:spPr/>
    </dgm:pt>
    <dgm:pt modelId="{0EB5D9D4-C805-4986-AF23-0F78519A05A8}" type="pres">
      <dgm:prSet presAssocID="{4D3543D2-AEE5-4CB3-A85E-5686A90BF982}" presName="node" presStyleLbl="node1" presStyleIdx="2" presStyleCnt="5" custScaleX="128618" custScaleY="82910">
        <dgm:presLayoutVars>
          <dgm:bulletEnabled val="1"/>
        </dgm:presLayoutVars>
      </dgm:prSet>
      <dgm:spPr/>
    </dgm:pt>
    <dgm:pt modelId="{7AC164AA-12F6-49F7-80D6-19CD97CA7AD4}" type="pres">
      <dgm:prSet presAssocID="{96EA6C7D-6C71-45F6-A497-64A317E075AD}" presName="sibTrans" presStyleLbl="sibTrans2D1" presStyleIdx="2" presStyleCnt="4"/>
      <dgm:spPr/>
    </dgm:pt>
    <dgm:pt modelId="{0C3DB497-C86E-4A3C-9F9C-6A6AD98C9B3F}" type="pres">
      <dgm:prSet presAssocID="{96EA6C7D-6C71-45F6-A497-64A317E075AD}" presName="connectorText" presStyleLbl="sibTrans2D1" presStyleIdx="2" presStyleCnt="4"/>
      <dgm:spPr/>
    </dgm:pt>
    <dgm:pt modelId="{21038232-965B-4AAB-9D4F-4C5D84B64238}" type="pres">
      <dgm:prSet presAssocID="{4B486268-4C01-4BD2-941E-F15A912C67C4}" presName="node" presStyleLbl="node1" presStyleIdx="3" presStyleCnt="5" custScaleY="84244">
        <dgm:presLayoutVars>
          <dgm:bulletEnabled val="1"/>
        </dgm:presLayoutVars>
      </dgm:prSet>
      <dgm:spPr/>
    </dgm:pt>
    <dgm:pt modelId="{1810FB0F-A109-4D42-82CE-7E126796FD78}" type="pres">
      <dgm:prSet presAssocID="{6937A893-2D66-432E-BFC9-13C0ABB23EEE}" presName="sibTrans" presStyleLbl="sibTrans2D1" presStyleIdx="3" presStyleCnt="4"/>
      <dgm:spPr/>
    </dgm:pt>
    <dgm:pt modelId="{C33D4C73-8E2F-4DE8-BCD2-3EB140E95F70}" type="pres">
      <dgm:prSet presAssocID="{6937A893-2D66-432E-BFC9-13C0ABB23EEE}" presName="connectorText" presStyleLbl="sibTrans2D1" presStyleIdx="3" presStyleCnt="4"/>
      <dgm:spPr/>
    </dgm:pt>
    <dgm:pt modelId="{098E3943-7A10-4869-BFAB-E0D6E1F13F3E}" type="pres">
      <dgm:prSet presAssocID="{D944643A-DEDC-4A44-BCBD-F656D7A0FEF3}" presName="node" presStyleLbl="node1" presStyleIdx="4" presStyleCnt="5" custScaleX="122955" custScaleY="79284">
        <dgm:presLayoutVars>
          <dgm:bulletEnabled val="1"/>
        </dgm:presLayoutVars>
      </dgm:prSet>
      <dgm:spPr/>
    </dgm:pt>
  </dgm:ptLst>
  <dgm:cxnLst>
    <dgm:cxn modelId="{12DD5804-479F-4C45-B09D-153E77E1E0A4}" type="presOf" srcId="{D1A33BA2-9FB6-4A5F-9478-BAA50399305E}" destId="{95DDC5EC-0A9D-4B33-91B2-F5F5BA083C6A}" srcOrd="0" destOrd="0" presId="urn:microsoft.com/office/officeart/2005/8/layout/process1"/>
    <dgm:cxn modelId="{EBCB731B-8968-4341-9BAE-AA990DF701B1}" type="presOf" srcId="{96EA6C7D-6C71-45F6-A497-64A317E075AD}" destId="{7AC164AA-12F6-49F7-80D6-19CD97CA7AD4}" srcOrd="0" destOrd="0" presId="urn:microsoft.com/office/officeart/2005/8/layout/process1"/>
    <dgm:cxn modelId="{FA354D21-B683-4196-AF44-1A2C3BA27D00}" srcId="{D1A33BA2-9FB6-4A5F-9478-BAA50399305E}" destId="{4D3543D2-AEE5-4CB3-A85E-5686A90BF982}" srcOrd="2" destOrd="0" parTransId="{45230A0A-1416-43D4-84CE-C2A4EDD4D75B}" sibTransId="{96EA6C7D-6C71-45F6-A497-64A317E075AD}"/>
    <dgm:cxn modelId="{8AE4D421-5887-4278-B0C4-48873861EAE6}" type="presOf" srcId="{6937A893-2D66-432E-BFC9-13C0ABB23EEE}" destId="{1810FB0F-A109-4D42-82CE-7E126796FD78}" srcOrd="0" destOrd="0" presId="urn:microsoft.com/office/officeart/2005/8/layout/process1"/>
    <dgm:cxn modelId="{B7F5472E-CA49-4BE7-8449-1A65E99B1247}" type="presOf" srcId="{243BFBA6-DFAB-4039-8B08-39F7ACBF87B6}" destId="{A75805C9-6EAF-40BB-B66E-96713B3C8A15}" srcOrd="0" destOrd="0" presId="urn:microsoft.com/office/officeart/2005/8/layout/process1"/>
    <dgm:cxn modelId="{B209BB32-E0E4-40B2-819E-F53D174DDF0F}" type="presOf" srcId="{619500DC-BFCB-4A60-9F4D-A7F6EDE668B1}" destId="{4ACFD517-A996-4986-9B2E-D00666BD64CC}" srcOrd="1" destOrd="0" presId="urn:microsoft.com/office/officeart/2005/8/layout/process1"/>
    <dgm:cxn modelId="{E5996E40-E8CE-416C-8172-3A655C475469}" type="presOf" srcId="{96EA6C7D-6C71-45F6-A497-64A317E075AD}" destId="{0C3DB497-C86E-4A3C-9F9C-6A6AD98C9B3F}" srcOrd="1" destOrd="0" presId="urn:microsoft.com/office/officeart/2005/8/layout/process1"/>
    <dgm:cxn modelId="{6B154E43-55B3-4D8E-88D7-001BEB4800AD}" type="presOf" srcId="{4D3543D2-AEE5-4CB3-A85E-5686A90BF982}" destId="{0EB5D9D4-C805-4986-AF23-0F78519A05A8}" srcOrd="0" destOrd="0" presId="urn:microsoft.com/office/officeart/2005/8/layout/process1"/>
    <dgm:cxn modelId="{9A1D8365-C19E-4DF2-82BC-8E4AFC6A3CDF}" type="presOf" srcId="{6937A893-2D66-432E-BFC9-13C0ABB23EEE}" destId="{C33D4C73-8E2F-4DE8-BCD2-3EB140E95F70}" srcOrd="1" destOrd="0" presId="urn:microsoft.com/office/officeart/2005/8/layout/process1"/>
    <dgm:cxn modelId="{06DE1F6F-66D6-4E79-B284-ADB335434F63}" srcId="{D1A33BA2-9FB6-4A5F-9478-BAA50399305E}" destId="{9BA02103-2270-4E59-A214-FA38A04BBE1E}" srcOrd="0" destOrd="0" parTransId="{1EE4BF26-092A-48DF-AD95-79414CD63174}" sibTransId="{619500DC-BFCB-4A60-9F4D-A7F6EDE668B1}"/>
    <dgm:cxn modelId="{C3607E53-B9C2-4BE8-B160-D004DFBDC1F9}" type="presOf" srcId="{619500DC-BFCB-4A60-9F4D-A7F6EDE668B1}" destId="{338007F8-6530-4D15-AA10-74017DEBD96E}" srcOrd="0" destOrd="0" presId="urn:microsoft.com/office/officeart/2005/8/layout/process1"/>
    <dgm:cxn modelId="{5AB60578-B8FA-41F4-8195-5736DD06DCF5}" type="presOf" srcId="{D944643A-DEDC-4A44-BCBD-F656D7A0FEF3}" destId="{098E3943-7A10-4869-BFAB-E0D6E1F13F3E}" srcOrd="0" destOrd="0" presId="urn:microsoft.com/office/officeart/2005/8/layout/process1"/>
    <dgm:cxn modelId="{651ABA81-C545-4BDB-8A03-C214F6A5C875}" srcId="{D1A33BA2-9FB6-4A5F-9478-BAA50399305E}" destId="{4B486268-4C01-4BD2-941E-F15A912C67C4}" srcOrd="3" destOrd="0" parTransId="{9C3263CA-9430-4CE7-A4C3-A7504E6EC0A3}" sibTransId="{6937A893-2D66-432E-BFC9-13C0ABB23EEE}"/>
    <dgm:cxn modelId="{4074CF87-BEB6-4AA1-883F-1018F93384CA}" type="presOf" srcId="{9BA02103-2270-4E59-A214-FA38A04BBE1E}" destId="{78B99AF5-B0FA-401A-B286-F208BC8AE3D5}" srcOrd="0" destOrd="0" presId="urn:microsoft.com/office/officeart/2005/8/layout/process1"/>
    <dgm:cxn modelId="{5D762490-2770-4E0B-96AC-43574BA1E23D}" type="presOf" srcId="{4B486268-4C01-4BD2-941E-F15A912C67C4}" destId="{21038232-965B-4AAB-9D4F-4C5D84B64238}" srcOrd="0" destOrd="0" presId="urn:microsoft.com/office/officeart/2005/8/layout/process1"/>
    <dgm:cxn modelId="{FC280092-ABC8-4579-8788-B78871C56F8B}" type="presOf" srcId="{243BFBA6-DFAB-4039-8B08-39F7ACBF87B6}" destId="{276C3C98-53EA-4314-B390-461C42435B41}" srcOrd="1" destOrd="0" presId="urn:microsoft.com/office/officeart/2005/8/layout/process1"/>
    <dgm:cxn modelId="{86FC57B4-5DB0-4CDD-8556-0EDDC01B38BB}" srcId="{D1A33BA2-9FB6-4A5F-9478-BAA50399305E}" destId="{A75D79F2-27E3-4FDE-A9DE-88C2DA124539}" srcOrd="1" destOrd="0" parTransId="{4DB6EE66-A70B-4517-B732-B67680803919}" sibTransId="{243BFBA6-DFAB-4039-8B08-39F7ACBF87B6}"/>
    <dgm:cxn modelId="{4E928AD2-FF38-4D20-89B5-16EB0DDCFCEA}" srcId="{D1A33BA2-9FB6-4A5F-9478-BAA50399305E}" destId="{D944643A-DEDC-4A44-BCBD-F656D7A0FEF3}" srcOrd="4" destOrd="0" parTransId="{DA60C530-0216-44BA-AC0D-645846E77628}" sibTransId="{547A15BF-8A55-4255-9E31-79B8B569366B}"/>
    <dgm:cxn modelId="{FDE826E4-8A38-45CE-9724-E095CB2FB7C3}" type="presOf" srcId="{A75D79F2-27E3-4FDE-A9DE-88C2DA124539}" destId="{2C42F7C8-5AEE-475F-BCF0-5DE1145F9D45}" srcOrd="0" destOrd="0" presId="urn:microsoft.com/office/officeart/2005/8/layout/process1"/>
    <dgm:cxn modelId="{F9051F82-71BA-45F1-9748-89DE154DD321}" type="presParOf" srcId="{95DDC5EC-0A9D-4B33-91B2-F5F5BA083C6A}" destId="{78B99AF5-B0FA-401A-B286-F208BC8AE3D5}" srcOrd="0" destOrd="0" presId="urn:microsoft.com/office/officeart/2005/8/layout/process1"/>
    <dgm:cxn modelId="{DD1AC3F5-7C18-40A0-A89F-27AECB1C6411}" type="presParOf" srcId="{95DDC5EC-0A9D-4B33-91B2-F5F5BA083C6A}" destId="{338007F8-6530-4D15-AA10-74017DEBD96E}" srcOrd="1" destOrd="0" presId="urn:microsoft.com/office/officeart/2005/8/layout/process1"/>
    <dgm:cxn modelId="{71DF6BFC-510B-4711-A1BF-385AA90B8CCB}" type="presParOf" srcId="{338007F8-6530-4D15-AA10-74017DEBD96E}" destId="{4ACFD517-A996-4986-9B2E-D00666BD64CC}" srcOrd="0" destOrd="0" presId="urn:microsoft.com/office/officeart/2005/8/layout/process1"/>
    <dgm:cxn modelId="{0DE0DB4C-6F2E-48AE-963D-D9D805C0AC04}" type="presParOf" srcId="{95DDC5EC-0A9D-4B33-91B2-F5F5BA083C6A}" destId="{2C42F7C8-5AEE-475F-BCF0-5DE1145F9D45}" srcOrd="2" destOrd="0" presId="urn:microsoft.com/office/officeart/2005/8/layout/process1"/>
    <dgm:cxn modelId="{129C2D63-AE8B-4C25-BE6C-2030659C8DB4}" type="presParOf" srcId="{95DDC5EC-0A9D-4B33-91B2-F5F5BA083C6A}" destId="{A75805C9-6EAF-40BB-B66E-96713B3C8A15}" srcOrd="3" destOrd="0" presId="urn:microsoft.com/office/officeart/2005/8/layout/process1"/>
    <dgm:cxn modelId="{15D8EC72-B7A4-4039-A040-2DC7F5B44270}" type="presParOf" srcId="{A75805C9-6EAF-40BB-B66E-96713B3C8A15}" destId="{276C3C98-53EA-4314-B390-461C42435B41}" srcOrd="0" destOrd="0" presId="urn:microsoft.com/office/officeart/2005/8/layout/process1"/>
    <dgm:cxn modelId="{1ACB1646-DCFC-438E-B811-4AF7C8F49C4D}" type="presParOf" srcId="{95DDC5EC-0A9D-4B33-91B2-F5F5BA083C6A}" destId="{0EB5D9D4-C805-4986-AF23-0F78519A05A8}" srcOrd="4" destOrd="0" presId="urn:microsoft.com/office/officeart/2005/8/layout/process1"/>
    <dgm:cxn modelId="{70EC277D-17A5-4863-8628-986A63A40816}" type="presParOf" srcId="{95DDC5EC-0A9D-4B33-91B2-F5F5BA083C6A}" destId="{7AC164AA-12F6-49F7-80D6-19CD97CA7AD4}" srcOrd="5" destOrd="0" presId="urn:microsoft.com/office/officeart/2005/8/layout/process1"/>
    <dgm:cxn modelId="{3D7296E8-B7B8-478F-A6C7-C4FE0FAE5989}" type="presParOf" srcId="{7AC164AA-12F6-49F7-80D6-19CD97CA7AD4}" destId="{0C3DB497-C86E-4A3C-9F9C-6A6AD98C9B3F}" srcOrd="0" destOrd="0" presId="urn:microsoft.com/office/officeart/2005/8/layout/process1"/>
    <dgm:cxn modelId="{EC034ACB-A5C3-43F9-B76B-8D72DDA5B73D}" type="presParOf" srcId="{95DDC5EC-0A9D-4B33-91B2-F5F5BA083C6A}" destId="{21038232-965B-4AAB-9D4F-4C5D84B64238}" srcOrd="6" destOrd="0" presId="urn:microsoft.com/office/officeart/2005/8/layout/process1"/>
    <dgm:cxn modelId="{08E333E3-6AE4-4DAA-8752-4D3CADB79A6B}" type="presParOf" srcId="{95DDC5EC-0A9D-4B33-91B2-F5F5BA083C6A}" destId="{1810FB0F-A109-4D42-82CE-7E126796FD78}" srcOrd="7" destOrd="0" presId="urn:microsoft.com/office/officeart/2005/8/layout/process1"/>
    <dgm:cxn modelId="{72EDA6DD-BE2C-4C0D-B1FB-453188EE286C}" type="presParOf" srcId="{1810FB0F-A109-4D42-82CE-7E126796FD78}" destId="{C33D4C73-8E2F-4DE8-BCD2-3EB140E95F70}" srcOrd="0" destOrd="0" presId="urn:microsoft.com/office/officeart/2005/8/layout/process1"/>
    <dgm:cxn modelId="{1E355168-1139-4A3C-8753-34FB98707A5A}" type="presParOf" srcId="{95DDC5EC-0A9D-4B33-91B2-F5F5BA083C6A}" destId="{098E3943-7A10-4869-BFAB-E0D6E1F13F3E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245DAE3-9598-42AE-B375-48AB02C2FD50}" type="doc">
      <dgm:prSet loTypeId="urn:microsoft.com/office/officeart/2005/8/layout/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F9E33246-E2EB-4512-89D4-A8502C9A4A37}">
      <dgm:prSet phldrT="[텍스트]"/>
      <dgm:spPr/>
      <dgm:t>
        <a:bodyPr/>
        <a:lstStyle/>
        <a:p>
          <a:pPr latinLnBrk="1"/>
          <a:r>
            <a:rPr lang="en-US" altLang="ko-KR" err="1"/>
            <a:t>toCrawList</a:t>
          </a:r>
          <a:r>
            <a:rPr lang="ko-KR" altLang="en-US"/>
            <a:t>에서 현재 처리할 </a:t>
          </a:r>
          <a:r>
            <a:rPr lang="en-US" altLang="ko-KR" err="1"/>
            <a:t>url</a:t>
          </a:r>
          <a:r>
            <a:rPr lang="en-US" altLang="ko-KR"/>
            <a:t> </a:t>
          </a:r>
          <a:r>
            <a:rPr lang="ko-KR" altLang="en-US"/>
            <a:t>꺼내고 제거</a:t>
          </a:r>
        </a:p>
      </dgm:t>
    </dgm:pt>
    <dgm:pt modelId="{3D2645B4-394D-4774-A1E6-BDA1CFEFEB4B}" type="parTrans" cxnId="{C3C7C65E-BB23-4BD0-9300-D4D62F7D03B8}">
      <dgm:prSet/>
      <dgm:spPr/>
      <dgm:t>
        <a:bodyPr/>
        <a:lstStyle/>
        <a:p>
          <a:pPr latinLnBrk="1"/>
          <a:endParaRPr lang="ko-KR" altLang="en-US"/>
        </a:p>
      </dgm:t>
    </dgm:pt>
    <dgm:pt modelId="{32D7C5ED-D45A-42DE-877E-393450650F5E}" type="sibTrans" cxnId="{C3C7C65E-BB23-4BD0-9300-D4D62F7D03B8}">
      <dgm:prSet/>
      <dgm:spPr/>
      <dgm:t>
        <a:bodyPr/>
        <a:lstStyle/>
        <a:p>
          <a:pPr latinLnBrk="1"/>
          <a:endParaRPr lang="ko-KR" altLang="en-US"/>
        </a:p>
      </dgm:t>
    </dgm:pt>
    <dgm:pt modelId="{30EF4CB4-14EC-434D-9D9A-4B32214C89E6}">
      <dgm:prSet phldrT="[텍스트]"/>
      <dgm:spPr/>
      <dgm:t>
        <a:bodyPr/>
        <a:lstStyle/>
        <a:p>
          <a:pPr latinLnBrk="1"/>
          <a:r>
            <a:rPr lang="ko-KR" altLang="en-US"/>
            <a:t>①</a:t>
          </a:r>
          <a:r>
            <a:rPr lang="en-US" altLang="ko-KR"/>
            <a:t>URL </a:t>
          </a:r>
          <a:r>
            <a:rPr lang="ko-KR" altLang="en-US"/>
            <a:t>포멧 검증 및</a:t>
          </a:r>
          <a:r>
            <a:rPr lang="en-US" altLang="ko-KR"/>
            <a:t> </a:t>
          </a:r>
          <a:r>
            <a:rPr lang="ko-KR" altLang="en-US"/>
            <a:t>객체로 변환</a:t>
          </a:r>
          <a:endParaRPr lang="ko-KR" altLang="en-US" dirty="0"/>
        </a:p>
      </dgm:t>
    </dgm:pt>
    <dgm:pt modelId="{D0C961FE-6257-4B5F-8B7A-E3E234719D70}" type="parTrans" cxnId="{4294AEF6-2A44-4B8C-AB3C-584D5ACED88E}">
      <dgm:prSet/>
      <dgm:spPr/>
      <dgm:t>
        <a:bodyPr/>
        <a:lstStyle/>
        <a:p>
          <a:pPr latinLnBrk="1"/>
          <a:endParaRPr lang="ko-KR" altLang="en-US"/>
        </a:p>
      </dgm:t>
    </dgm:pt>
    <dgm:pt modelId="{2EF370A7-7866-42C8-9308-EFA2D43474F1}" type="sibTrans" cxnId="{4294AEF6-2A44-4B8C-AB3C-584D5ACED88E}">
      <dgm:prSet/>
      <dgm:spPr/>
      <dgm:t>
        <a:bodyPr/>
        <a:lstStyle/>
        <a:p>
          <a:pPr latinLnBrk="1"/>
          <a:endParaRPr lang="ko-KR" altLang="en-US"/>
        </a:p>
      </dgm:t>
    </dgm:pt>
    <dgm:pt modelId="{985E3D50-3259-4D4C-BDF8-C00B7D80EAB4}">
      <dgm:prSet phldrT="[텍스트]"/>
      <dgm:spPr/>
      <dgm:t>
        <a:bodyPr/>
        <a:lstStyle/>
        <a:p>
          <a:pPr latinLnBrk="1"/>
          <a:r>
            <a:rPr lang="ko-KR" altLang="en-US"/>
            <a:t>②금지된 경로인지 확인</a:t>
          </a:r>
          <a:endParaRPr lang="ko-KR" altLang="en-US" dirty="0"/>
        </a:p>
      </dgm:t>
    </dgm:pt>
    <dgm:pt modelId="{FB0D4333-0656-4D16-9BE6-C013FF2B7286}" type="parTrans" cxnId="{52369808-66F2-4A17-81C1-37F7F587700B}">
      <dgm:prSet/>
      <dgm:spPr/>
      <dgm:t>
        <a:bodyPr/>
        <a:lstStyle/>
        <a:p>
          <a:pPr latinLnBrk="1"/>
          <a:endParaRPr lang="ko-KR" altLang="en-US"/>
        </a:p>
      </dgm:t>
    </dgm:pt>
    <dgm:pt modelId="{5DCEBF38-76B2-4EB6-8241-F3F7F6B92B1E}" type="sibTrans" cxnId="{52369808-66F2-4A17-81C1-37F7F587700B}">
      <dgm:prSet/>
      <dgm:spPr/>
      <dgm:t>
        <a:bodyPr/>
        <a:lstStyle/>
        <a:p>
          <a:pPr latinLnBrk="1"/>
          <a:endParaRPr lang="ko-KR" altLang="en-US"/>
        </a:p>
      </dgm:t>
    </dgm:pt>
    <dgm:pt modelId="{EDE47246-15D3-4F78-B1F9-28BA70DBEEB1}">
      <dgm:prSet phldrT="[텍스트]"/>
      <dgm:spPr/>
      <dgm:t>
        <a:bodyPr/>
        <a:lstStyle/>
        <a:p>
          <a:pPr latinLnBrk="1"/>
          <a:r>
            <a:rPr lang="ko-KR" altLang="en-US"/>
            <a:t>검색 상태 갱신</a:t>
          </a:r>
          <a:endParaRPr lang="ko-KR" altLang="en-US" dirty="0"/>
        </a:p>
      </dgm:t>
    </dgm:pt>
    <dgm:pt modelId="{3A9E3B1B-E68C-4B40-B709-084D3A29D6AC}" type="parTrans" cxnId="{7A9E243E-653F-4C23-89E1-B2650434F2A1}">
      <dgm:prSet/>
      <dgm:spPr/>
      <dgm:t>
        <a:bodyPr/>
        <a:lstStyle/>
        <a:p>
          <a:pPr latinLnBrk="1"/>
          <a:endParaRPr lang="ko-KR" altLang="en-US"/>
        </a:p>
      </dgm:t>
    </dgm:pt>
    <dgm:pt modelId="{5197CAA9-4091-47F6-90FB-EC67C652F396}" type="sibTrans" cxnId="{7A9E243E-653F-4C23-89E1-B2650434F2A1}">
      <dgm:prSet/>
      <dgm:spPr/>
      <dgm:t>
        <a:bodyPr/>
        <a:lstStyle/>
        <a:p>
          <a:pPr latinLnBrk="1"/>
          <a:endParaRPr lang="ko-KR" altLang="en-US"/>
        </a:p>
      </dgm:t>
    </dgm:pt>
    <dgm:pt modelId="{C3EB1368-169E-42F1-9B1F-7A057EDCD25C}">
      <dgm:prSet phldrT="[텍스트]"/>
      <dgm:spPr/>
      <dgm:t>
        <a:bodyPr/>
        <a:lstStyle/>
        <a:p>
          <a:pPr latinLnBrk="1"/>
          <a:r>
            <a:rPr lang="en-US" altLang="ko-KR"/>
            <a:t>crawledList</a:t>
          </a:r>
          <a:r>
            <a:rPr lang="ko-KR" altLang="en-US"/>
            <a:t>에 </a:t>
          </a:r>
          <a:r>
            <a:rPr lang="en-US" altLang="ko-KR"/>
            <a:t>url</a:t>
          </a:r>
          <a:r>
            <a:rPr lang="ko-KR" altLang="en-US"/>
            <a:t>추가</a:t>
          </a:r>
          <a:endParaRPr lang="en-US" altLang="ko-KR" dirty="0"/>
        </a:p>
      </dgm:t>
    </dgm:pt>
    <dgm:pt modelId="{28AC7B19-1864-4C6A-92F3-910F58864845}" type="parTrans" cxnId="{E6356ADE-B19E-45D8-AD68-77065ABDED35}">
      <dgm:prSet/>
      <dgm:spPr/>
      <dgm:t>
        <a:bodyPr/>
        <a:lstStyle/>
        <a:p>
          <a:pPr latinLnBrk="1"/>
          <a:endParaRPr lang="ko-KR" altLang="en-US"/>
        </a:p>
      </dgm:t>
    </dgm:pt>
    <dgm:pt modelId="{1D03CB0D-1D3B-4B71-A2E5-9087417045C7}" type="sibTrans" cxnId="{E6356ADE-B19E-45D8-AD68-77065ABDED35}">
      <dgm:prSet/>
      <dgm:spPr/>
      <dgm:t>
        <a:bodyPr/>
        <a:lstStyle/>
        <a:p>
          <a:pPr latinLnBrk="1"/>
          <a:endParaRPr lang="ko-KR" altLang="en-US"/>
        </a:p>
      </dgm:t>
    </dgm:pt>
    <dgm:pt modelId="{10F676D1-7330-4052-B7CC-9E0B85590F2A}">
      <dgm:prSet phldrT="[텍스트]"/>
      <dgm:spPr/>
      <dgm:t>
        <a:bodyPr/>
        <a:lstStyle/>
        <a:p>
          <a:pPr latinLnBrk="1"/>
          <a:r>
            <a:rPr lang="ko-KR" altLang="en-US" dirty="0"/>
            <a:t>③</a:t>
          </a:r>
          <a:r>
            <a:rPr lang="en-US" altLang="ko-KR" dirty="0"/>
            <a:t>URL</a:t>
          </a:r>
          <a:r>
            <a:rPr lang="ko-KR" altLang="en-US" dirty="0"/>
            <a:t>이 가리키는 페이지 다운로드</a:t>
          </a:r>
        </a:p>
      </dgm:t>
    </dgm:pt>
    <dgm:pt modelId="{72B4389B-E166-47DC-B5D9-DB8D75B69D41}" type="parTrans" cxnId="{CC884B7D-A7AB-44ED-81C3-1BD0D4D2371A}">
      <dgm:prSet/>
      <dgm:spPr/>
      <dgm:t>
        <a:bodyPr/>
        <a:lstStyle/>
        <a:p>
          <a:pPr latinLnBrk="1"/>
          <a:endParaRPr lang="ko-KR" altLang="en-US"/>
        </a:p>
      </dgm:t>
    </dgm:pt>
    <dgm:pt modelId="{3323AEBF-9C13-4EB5-B664-17A05E2935B9}" type="sibTrans" cxnId="{CC884B7D-A7AB-44ED-81C3-1BD0D4D2371A}">
      <dgm:prSet/>
      <dgm:spPr/>
      <dgm:t>
        <a:bodyPr/>
        <a:lstStyle/>
        <a:p>
          <a:pPr latinLnBrk="1"/>
          <a:endParaRPr lang="ko-KR" altLang="en-US"/>
        </a:p>
      </dgm:t>
    </dgm:pt>
    <dgm:pt modelId="{73AA08A3-BE84-463A-8571-EF23371C281A}">
      <dgm:prSet phldrT="[텍스트]"/>
      <dgm:spPr/>
      <dgm:t>
        <a:bodyPr/>
        <a:lstStyle/>
        <a:p>
          <a:pPr latinLnBrk="1"/>
          <a:r>
            <a:rPr lang="ko-KR" altLang="en-US" dirty="0"/>
            <a:t>④페이지에서 유효한 링크 목록 뽑음</a:t>
          </a:r>
        </a:p>
      </dgm:t>
    </dgm:pt>
    <dgm:pt modelId="{EFB6ADD8-2CC6-43ED-B059-4D47C85AC6FA}" type="parTrans" cxnId="{782D4AB6-CC64-4961-A58A-1E9146E7457E}">
      <dgm:prSet/>
      <dgm:spPr/>
      <dgm:t>
        <a:bodyPr/>
        <a:lstStyle/>
        <a:p>
          <a:pPr latinLnBrk="1"/>
          <a:endParaRPr lang="ko-KR" altLang="en-US"/>
        </a:p>
      </dgm:t>
    </dgm:pt>
    <dgm:pt modelId="{C6E9C7EA-0386-403A-86A1-037049EBE23D}" type="sibTrans" cxnId="{782D4AB6-CC64-4961-A58A-1E9146E7457E}">
      <dgm:prSet/>
      <dgm:spPr/>
      <dgm:t>
        <a:bodyPr/>
        <a:lstStyle/>
        <a:p>
          <a:pPr latinLnBrk="1"/>
          <a:endParaRPr lang="ko-KR" altLang="en-US"/>
        </a:p>
      </dgm:t>
    </dgm:pt>
    <dgm:pt modelId="{9A36B30C-C2F4-40F3-AD2C-F428F99FB5F9}">
      <dgm:prSet phldrT="[텍스트]"/>
      <dgm:spPr/>
      <dgm:t>
        <a:bodyPr/>
        <a:lstStyle/>
        <a:p>
          <a:pPr latinLnBrk="1"/>
          <a:r>
            <a:rPr lang="ko-KR" altLang="en-US" dirty="0"/>
            <a:t> </a:t>
          </a:r>
          <a:r>
            <a:rPr lang="en-US" altLang="ko-KR" dirty="0" err="1"/>
            <a:t>toCrawList</a:t>
          </a:r>
          <a:r>
            <a:rPr lang="ko-KR" altLang="en-US" dirty="0"/>
            <a:t>에 추가</a:t>
          </a:r>
        </a:p>
      </dgm:t>
    </dgm:pt>
    <dgm:pt modelId="{2C3990FF-A337-4CC4-877D-ACAEDF35121E}" type="parTrans" cxnId="{EA67AE62-754F-4028-98FC-EC198A49714E}">
      <dgm:prSet/>
      <dgm:spPr/>
      <dgm:t>
        <a:bodyPr/>
        <a:lstStyle/>
        <a:p>
          <a:pPr latinLnBrk="1"/>
          <a:endParaRPr lang="ko-KR" altLang="en-US"/>
        </a:p>
      </dgm:t>
    </dgm:pt>
    <dgm:pt modelId="{9CCDBD51-9F3C-4C8B-8A3D-6F9194CEE29E}" type="sibTrans" cxnId="{EA67AE62-754F-4028-98FC-EC198A49714E}">
      <dgm:prSet/>
      <dgm:spPr/>
      <dgm:t>
        <a:bodyPr/>
        <a:lstStyle/>
        <a:p>
          <a:pPr latinLnBrk="1"/>
          <a:endParaRPr lang="ko-KR" altLang="en-US"/>
        </a:p>
      </dgm:t>
    </dgm:pt>
    <dgm:pt modelId="{0650D8DF-0F68-4BD6-89AC-B64DD429E6F0}">
      <dgm:prSet phldrT="[텍스트]"/>
      <dgm:spPr/>
      <dgm:t>
        <a:bodyPr/>
        <a:lstStyle/>
        <a:p>
          <a:pPr latinLnBrk="1"/>
          <a:r>
            <a:rPr lang="ko-KR" altLang="en-US" dirty="0"/>
            <a:t>⑤페이지에 검색어가 있으면 검색 결과에 저장</a:t>
          </a:r>
        </a:p>
      </dgm:t>
    </dgm:pt>
    <dgm:pt modelId="{B0CBDB0E-4B39-4DD1-93FF-BC9E06969DDF}" type="parTrans" cxnId="{FA668F90-B503-4724-B127-C0BC1011EF2E}">
      <dgm:prSet/>
      <dgm:spPr/>
      <dgm:t>
        <a:bodyPr/>
        <a:lstStyle/>
        <a:p>
          <a:pPr latinLnBrk="1"/>
          <a:endParaRPr lang="ko-KR" altLang="en-US"/>
        </a:p>
      </dgm:t>
    </dgm:pt>
    <dgm:pt modelId="{EAC1E5DF-1BE5-44C7-9D45-B16FA6E8C0D6}" type="sibTrans" cxnId="{FA668F90-B503-4724-B127-C0BC1011EF2E}">
      <dgm:prSet/>
      <dgm:spPr/>
      <dgm:t>
        <a:bodyPr/>
        <a:lstStyle/>
        <a:p>
          <a:pPr latinLnBrk="1"/>
          <a:endParaRPr lang="ko-KR" altLang="en-US"/>
        </a:p>
      </dgm:t>
    </dgm:pt>
    <dgm:pt modelId="{A893455B-F1AD-4782-BE27-9398DCEB882D}" type="pres">
      <dgm:prSet presAssocID="{7245DAE3-9598-42AE-B375-48AB02C2FD50}" presName="diagram" presStyleCnt="0">
        <dgm:presLayoutVars>
          <dgm:dir/>
          <dgm:resizeHandles val="exact"/>
        </dgm:presLayoutVars>
      </dgm:prSet>
      <dgm:spPr/>
    </dgm:pt>
    <dgm:pt modelId="{C3A7606B-3FCA-4E25-B500-D1D6F9018ECE}" type="pres">
      <dgm:prSet presAssocID="{F9E33246-E2EB-4512-89D4-A8502C9A4A37}" presName="node" presStyleLbl="node1" presStyleIdx="0" presStyleCnt="9">
        <dgm:presLayoutVars>
          <dgm:bulletEnabled val="1"/>
        </dgm:presLayoutVars>
      </dgm:prSet>
      <dgm:spPr/>
    </dgm:pt>
    <dgm:pt modelId="{CF2493AD-56BF-4013-8DED-A1E8EFDC888A}" type="pres">
      <dgm:prSet presAssocID="{32D7C5ED-D45A-42DE-877E-393450650F5E}" presName="sibTrans" presStyleLbl="sibTrans2D1" presStyleIdx="0" presStyleCnt="8"/>
      <dgm:spPr/>
    </dgm:pt>
    <dgm:pt modelId="{EFD9DF4C-C684-48EA-9988-BD3383E9801E}" type="pres">
      <dgm:prSet presAssocID="{32D7C5ED-D45A-42DE-877E-393450650F5E}" presName="connectorText" presStyleLbl="sibTrans2D1" presStyleIdx="0" presStyleCnt="8"/>
      <dgm:spPr/>
    </dgm:pt>
    <dgm:pt modelId="{6BFA25CC-3AB9-41C4-9D1E-CCB05A5F9F29}" type="pres">
      <dgm:prSet presAssocID="{30EF4CB4-14EC-434D-9D9A-4B32214C89E6}" presName="node" presStyleLbl="node1" presStyleIdx="1" presStyleCnt="9">
        <dgm:presLayoutVars>
          <dgm:bulletEnabled val="1"/>
        </dgm:presLayoutVars>
      </dgm:prSet>
      <dgm:spPr/>
    </dgm:pt>
    <dgm:pt modelId="{5CBE1277-16AF-4BF9-9615-DD6044126639}" type="pres">
      <dgm:prSet presAssocID="{2EF370A7-7866-42C8-9308-EFA2D43474F1}" presName="sibTrans" presStyleLbl="sibTrans2D1" presStyleIdx="1" presStyleCnt="8"/>
      <dgm:spPr/>
    </dgm:pt>
    <dgm:pt modelId="{E71E2C54-3BD9-4876-B35A-BDC34F67B171}" type="pres">
      <dgm:prSet presAssocID="{2EF370A7-7866-42C8-9308-EFA2D43474F1}" presName="connectorText" presStyleLbl="sibTrans2D1" presStyleIdx="1" presStyleCnt="8"/>
      <dgm:spPr/>
    </dgm:pt>
    <dgm:pt modelId="{CBB82102-7F79-4B6F-85DD-6ABFDCD123B3}" type="pres">
      <dgm:prSet presAssocID="{985E3D50-3259-4D4C-BDF8-C00B7D80EAB4}" presName="node" presStyleLbl="node1" presStyleIdx="2" presStyleCnt="9">
        <dgm:presLayoutVars>
          <dgm:bulletEnabled val="1"/>
        </dgm:presLayoutVars>
      </dgm:prSet>
      <dgm:spPr/>
    </dgm:pt>
    <dgm:pt modelId="{A21ED0C3-9768-49EF-969B-70B8A1FA670A}" type="pres">
      <dgm:prSet presAssocID="{5DCEBF38-76B2-4EB6-8241-F3F7F6B92B1E}" presName="sibTrans" presStyleLbl="sibTrans2D1" presStyleIdx="2" presStyleCnt="8"/>
      <dgm:spPr/>
    </dgm:pt>
    <dgm:pt modelId="{835423A4-4583-4618-86D1-BCAB2C9BF079}" type="pres">
      <dgm:prSet presAssocID="{5DCEBF38-76B2-4EB6-8241-F3F7F6B92B1E}" presName="connectorText" presStyleLbl="sibTrans2D1" presStyleIdx="2" presStyleCnt="8"/>
      <dgm:spPr/>
    </dgm:pt>
    <dgm:pt modelId="{13CAEF1E-7672-4E6E-B458-E7FAA2A5E639}" type="pres">
      <dgm:prSet presAssocID="{EDE47246-15D3-4F78-B1F9-28BA70DBEEB1}" presName="node" presStyleLbl="node1" presStyleIdx="3" presStyleCnt="9">
        <dgm:presLayoutVars>
          <dgm:bulletEnabled val="1"/>
        </dgm:presLayoutVars>
      </dgm:prSet>
      <dgm:spPr/>
    </dgm:pt>
    <dgm:pt modelId="{942744CD-33EB-42C0-8277-5BD5CC348A42}" type="pres">
      <dgm:prSet presAssocID="{5197CAA9-4091-47F6-90FB-EC67C652F396}" presName="sibTrans" presStyleLbl="sibTrans2D1" presStyleIdx="3" presStyleCnt="8"/>
      <dgm:spPr/>
    </dgm:pt>
    <dgm:pt modelId="{72600734-F6A4-428E-B931-FB66CE3C6D50}" type="pres">
      <dgm:prSet presAssocID="{5197CAA9-4091-47F6-90FB-EC67C652F396}" presName="connectorText" presStyleLbl="sibTrans2D1" presStyleIdx="3" presStyleCnt="8"/>
      <dgm:spPr/>
    </dgm:pt>
    <dgm:pt modelId="{CFF11B39-163F-4DFA-B32D-EEF9A5C1B441}" type="pres">
      <dgm:prSet presAssocID="{C3EB1368-169E-42F1-9B1F-7A057EDCD25C}" presName="node" presStyleLbl="node1" presStyleIdx="4" presStyleCnt="9">
        <dgm:presLayoutVars>
          <dgm:bulletEnabled val="1"/>
        </dgm:presLayoutVars>
      </dgm:prSet>
      <dgm:spPr/>
    </dgm:pt>
    <dgm:pt modelId="{E2937622-E4B7-44A0-BF33-BF3FCFCE6EC6}" type="pres">
      <dgm:prSet presAssocID="{1D03CB0D-1D3B-4B71-A2E5-9087417045C7}" presName="sibTrans" presStyleLbl="sibTrans2D1" presStyleIdx="4" presStyleCnt="8"/>
      <dgm:spPr/>
    </dgm:pt>
    <dgm:pt modelId="{A9F35287-E23E-4C6A-BD7F-0A140CB53C25}" type="pres">
      <dgm:prSet presAssocID="{1D03CB0D-1D3B-4B71-A2E5-9087417045C7}" presName="connectorText" presStyleLbl="sibTrans2D1" presStyleIdx="4" presStyleCnt="8"/>
      <dgm:spPr/>
    </dgm:pt>
    <dgm:pt modelId="{9EEEA750-D108-48BA-A6C5-9582D18F74EC}" type="pres">
      <dgm:prSet presAssocID="{10F676D1-7330-4052-B7CC-9E0B85590F2A}" presName="node" presStyleLbl="node1" presStyleIdx="5" presStyleCnt="9">
        <dgm:presLayoutVars>
          <dgm:bulletEnabled val="1"/>
        </dgm:presLayoutVars>
      </dgm:prSet>
      <dgm:spPr/>
    </dgm:pt>
    <dgm:pt modelId="{B6583123-0214-4EE9-B59F-2CC3263F3D6A}" type="pres">
      <dgm:prSet presAssocID="{3323AEBF-9C13-4EB5-B664-17A05E2935B9}" presName="sibTrans" presStyleLbl="sibTrans2D1" presStyleIdx="5" presStyleCnt="8"/>
      <dgm:spPr/>
    </dgm:pt>
    <dgm:pt modelId="{40D91252-9825-422A-9BD8-397EDB67AF7F}" type="pres">
      <dgm:prSet presAssocID="{3323AEBF-9C13-4EB5-B664-17A05E2935B9}" presName="connectorText" presStyleLbl="sibTrans2D1" presStyleIdx="5" presStyleCnt="8"/>
      <dgm:spPr/>
    </dgm:pt>
    <dgm:pt modelId="{B18E2F56-693F-4E7C-98DD-C8E19FFDE205}" type="pres">
      <dgm:prSet presAssocID="{73AA08A3-BE84-463A-8571-EF23371C281A}" presName="node" presStyleLbl="node1" presStyleIdx="6" presStyleCnt="9">
        <dgm:presLayoutVars>
          <dgm:bulletEnabled val="1"/>
        </dgm:presLayoutVars>
      </dgm:prSet>
      <dgm:spPr/>
    </dgm:pt>
    <dgm:pt modelId="{B5458D23-110C-49A0-9FE6-81BC448BE7F3}" type="pres">
      <dgm:prSet presAssocID="{C6E9C7EA-0386-403A-86A1-037049EBE23D}" presName="sibTrans" presStyleLbl="sibTrans2D1" presStyleIdx="6" presStyleCnt="8"/>
      <dgm:spPr/>
    </dgm:pt>
    <dgm:pt modelId="{4A9D1BD2-65B6-4736-8E05-C214F067FF24}" type="pres">
      <dgm:prSet presAssocID="{C6E9C7EA-0386-403A-86A1-037049EBE23D}" presName="connectorText" presStyleLbl="sibTrans2D1" presStyleIdx="6" presStyleCnt="8"/>
      <dgm:spPr/>
    </dgm:pt>
    <dgm:pt modelId="{0149FE37-4902-49C8-936B-ECBB5F05147E}" type="pres">
      <dgm:prSet presAssocID="{9A36B30C-C2F4-40F3-AD2C-F428F99FB5F9}" presName="node" presStyleLbl="node1" presStyleIdx="7" presStyleCnt="9">
        <dgm:presLayoutVars>
          <dgm:bulletEnabled val="1"/>
        </dgm:presLayoutVars>
      </dgm:prSet>
      <dgm:spPr/>
    </dgm:pt>
    <dgm:pt modelId="{B734498B-B7C8-449D-8545-15D395BAE588}" type="pres">
      <dgm:prSet presAssocID="{9CCDBD51-9F3C-4C8B-8A3D-6F9194CEE29E}" presName="sibTrans" presStyleLbl="sibTrans2D1" presStyleIdx="7" presStyleCnt="8"/>
      <dgm:spPr/>
    </dgm:pt>
    <dgm:pt modelId="{1803F301-A048-4561-9DAC-718DF25D8FA6}" type="pres">
      <dgm:prSet presAssocID="{9CCDBD51-9F3C-4C8B-8A3D-6F9194CEE29E}" presName="connectorText" presStyleLbl="sibTrans2D1" presStyleIdx="7" presStyleCnt="8"/>
      <dgm:spPr/>
    </dgm:pt>
    <dgm:pt modelId="{598D8609-AC57-4A73-B250-7FC1AD883F18}" type="pres">
      <dgm:prSet presAssocID="{0650D8DF-0F68-4BD6-89AC-B64DD429E6F0}" presName="node" presStyleLbl="node1" presStyleIdx="8" presStyleCnt="9">
        <dgm:presLayoutVars>
          <dgm:bulletEnabled val="1"/>
        </dgm:presLayoutVars>
      </dgm:prSet>
      <dgm:spPr/>
    </dgm:pt>
  </dgm:ptLst>
  <dgm:cxnLst>
    <dgm:cxn modelId="{52369808-66F2-4A17-81C1-37F7F587700B}" srcId="{7245DAE3-9598-42AE-B375-48AB02C2FD50}" destId="{985E3D50-3259-4D4C-BDF8-C00B7D80EAB4}" srcOrd="2" destOrd="0" parTransId="{FB0D4333-0656-4D16-9BE6-C013FF2B7286}" sibTransId="{5DCEBF38-76B2-4EB6-8241-F3F7F6B92B1E}"/>
    <dgm:cxn modelId="{8E59430A-C571-4161-B74D-F6FDB381CA90}" type="presOf" srcId="{C6E9C7EA-0386-403A-86A1-037049EBE23D}" destId="{B5458D23-110C-49A0-9FE6-81BC448BE7F3}" srcOrd="0" destOrd="0" presId="urn:microsoft.com/office/officeart/2005/8/layout/process5"/>
    <dgm:cxn modelId="{B77E3D12-CE5B-48B7-94FD-3B404C1E56E4}" type="presOf" srcId="{C3EB1368-169E-42F1-9B1F-7A057EDCD25C}" destId="{CFF11B39-163F-4DFA-B32D-EEF9A5C1B441}" srcOrd="0" destOrd="0" presId="urn:microsoft.com/office/officeart/2005/8/layout/process5"/>
    <dgm:cxn modelId="{BC48D514-7ECE-41B8-AD21-CE9CA6B50905}" type="presOf" srcId="{5DCEBF38-76B2-4EB6-8241-F3F7F6B92B1E}" destId="{A21ED0C3-9768-49EF-969B-70B8A1FA670A}" srcOrd="0" destOrd="0" presId="urn:microsoft.com/office/officeart/2005/8/layout/process5"/>
    <dgm:cxn modelId="{6FADD82C-5FD9-41F6-8F56-E59D261D9057}" type="presOf" srcId="{9A36B30C-C2F4-40F3-AD2C-F428F99FB5F9}" destId="{0149FE37-4902-49C8-936B-ECBB5F05147E}" srcOrd="0" destOrd="0" presId="urn:microsoft.com/office/officeart/2005/8/layout/process5"/>
    <dgm:cxn modelId="{0F3D843C-4250-4AEC-A0BA-3D14BE22A7F2}" type="presOf" srcId="{32D7C5ED-D45A-42DE-877E-393450650F5E}" destId="{CF2493AD-56BF-4013-8DED-A1E8EFDC888A}" srcOrd="0" destOrd="0" presId="urn:microsoft.com/office/officeart/2005/8/layout/process5"/>
    <dgm:cxn modelId="{7A9E243E-653F-4C23-89E1-B2650434F2A1}" srcId="{7245DAE3-9598-42AE-B375-48AB02C2FD50}" destId="{EDE47246-15D3-4F78-B1F9-28BA70DBEEB1}" srcOrd="3" destOrd="0" parTransId="{3A9E3B1B-E68C-4B40-B709-084D3A29D6AC}" sibTransId="{5197CAA9-4091-47F6-90FB-EC67C652F396}"/>
    <dgm:cxn modelId="{897E695D-357F-420C-A692-4BC13D73EDAF}" type="presOf" srcId="{2EF370A7-7866-42C8-9308-EFA2D43474F1}" destId="{5CBE1277-16AF-4BF9-9615-DD6044126639}" srcOrd="0" destOrd="0" presId="urn:microsoft.com/office/officeart/2005/8/layout/process5"/>
    <dgm:cxn modelId="{C3C7C65E-BB23-4BD0-9300-D4D62F7D03B8}" srcId="{7245DAE3-9598-42AE-B375-48AB02C2FD50}" destId="{F9E33246-E2EB-4512-89D4-A8502C9A4A37}" srcOrd="0" destOrd="0" parTransId="{3D2645B4-394D-4774-A1E6-BDA1CFEFEB4B}" sibTransId="{32D7C5ED-D45A-42DE-877E-393450650F5E}"/>
    <dgm:cxn modelId="{ACCC6642-D2D4-4900-AA33-E6588FB66A8D}" type="presOf" srcId="{3323AEBF-9C13-4EB5-B664-17A05E2935B9}" destId="{B6583123-0214-4EE9-B59F-2CC3263F3D6A}" srcOrd="0" destOrd="0" presId="urn:microsoft.com/office/officeart/2005/8/layout/process5"/>
    <dgm:cxn modelId="{EA67AE62-754F-4028-98FC-EC198A49714E}" srcId="{7245DAE3-9598-42AE-B375-48AB02C2FD50}" destId="{9A36B30C-C2F4-40F3-AD2C-F428F99FB5F9}" srcOrd="7" destOrd="0" parTransId="{2C3990FF-A337-4CC4-877D-ACAEDF35121E}" sibTransId="{9CCDBD51-9F3C-4C8B-8A3D-6F9194CEE29E}"/>
    <dgm:cxn modelId="{77009E63-1DAE-4EB4-8EC2-F15059D7A03C}" type="presOf" srcId="{5197CAA9-4091-47F6-90FB-EC67C652F396}" destId="{72600734-F6A4-428E-B931-FB66CE3C6D50}" srcOrd="1" destOrd="0" presId="urn:microsoft.com/office/officeart/2005/8/layout/process5"/>
    <dgm:cxn modelId="{5D9E6150-7D34-4BD4-B71B-A6B3291114F9}" type="presOf" srcId="{1D03CB0D-1D3B-4B71-A2E5-9087417045C7}" destId="{E2937622-E4B7-44A0-BF33-BF3FCFCE6EC6}" srcOrd="0" destOrd="0" presId="urn:microsoft.com/office/officeart/2005/8/layout/process5"/>
    <dgm:cxn modelId="{A264AB70-9A49-4AAE-B8FA-058401AEE76E}" type="presOf" srcId="{5DCEBF38-76B2-4EB6-8241-F3F7F6B92B1E}" destId="{835423A4-4583-4618-86D1-BCAB2C9BF079}" srcOrd="1" destOrd="0" presId="urn:microsoft.com/office/officeart/2005/8/layout/process5"/>
    <dgm:cxn modelId="{F1571856-00FA-47A6-8917-05E01CB1C816}" type="presOf" srcId="{C6E9C7EA-0386-403A-86A1-037049EBE23D}" destId="{4A9D1BD2-65B6-4736-8E05-C214F067FF24}" srcOrd="1" destOrd="0" presId="urn:microsoft.com/office/officeart/2005/8/layout/process5"/>
    <dgm:cxn modelId="{A76B6376-491F-4BA5-A525-829089474D41}" type="presOf" srcId="{0650D8DF-0F68-4BD6-89AC-B64DD429E6F0}" destId="{598D8609-AC57-4A73-B250-7FC1AD883F18}" srcOrd="0" destOrd="0" presId="urn:microsoft.com/office/officeart/2005/8/layout/process5"/>
    <dgm:cxn modelId="{CC884B7D-A7AB-44ED-81C3-1BD0D4D2371A}" srcId="{7245DAE3-9598-42AE-B375-48AB02C2FD50}" destId="{10F676D1-7330-4052-B7CC-9E0B85590F2A}" srcOrd="5" destOrd="0" parTransId="{72B4389B-E166-47DC-B5D9-DB8D75B69D41}" sibTransId="{3323AEBF-9C13-4EB5-B664-17A05E2935B9}"/>
    <dgm:cxn modelId="{7469B17F-EEEA-4947-863C-C273B499E355}" type="presOf" srcId="{F9E33246-E2EB-4512-89D4-A8502C9A4A37}" destId="{C3A7606B-3FCA-4E25-B500-D1D6F9018ECE}" srcOrd="0" destOrd="0" presId="urn:microsoft.com/office/officeart/2005/8/layout/process5"/>
    <dgm:cxn modelId="{74C00681-C852-44F6-9037-E2CF0563EE3E}" type="presOf" srcId="{7245DAE3-9598-42AE-B375-48AB02C2FD50}" destId="{A893455B-F1AD-4782-BE27-9398DCEB882D}" srcOrd="0" destOrd="0" presId="urn:microsoft.com/office/officeart/2005/8/layout/process5"/>
    <dgm:cxn modelId="{0ED7F689-32D8-48B2-8EE4-4C0C0D0B7C0F}" type="presOf" srcId="{10F676D1-7330-4052-B7CC-9E0B85590F2A}" destId="{9EEEA750-D108-48BA-A6C5-9582D18F74EC}" srcOrd="0" destOrd="0" presId="urn:microsoft.com/office/officeart/2005/8/layout/process5"/>
    <dgm:cxn modelId="{FA668F90-B503-4724-B127-C0BC1011EF2E}" srcId="{7245DAE3-9598-42AE-B375-48AB02C2FD50}" destId="{0650D8DF-0F68-4BD6-89AC-B64DD429E6F0}" srcOrd="8" destOrd="0" parTransId="{B0CBDB0E-4B39-4DD1-93FF-BC9E06969DDF}" sibTransId="{EAC1E5DF-1BE5-44C7-9D45-B16FA6E8C0D6}"/>
    <dgm:cxn modelId="{5F37FB90-F7A4-4315-8262-86B453B1C67F}" type="presOf" srcId="{73AA08A3-BE84-463A-8571-EF23371C281A}" destId="{B18E2F56-693F-4E7C-98DD-C8E19FFDE205}" srcOrd="0" destOrd="0" presId="urn:microsoft.com/office/officeart/2005/8/layout/process5"/>
    <dgm:cxn modelId="{65D3DEA8-6C3F-4EC8-8B19-28A17F6EF3B9}" type="presOf" srcId="{9CCDBD51-9F3C-4C8B-8A3D-6F9194CEE29E}" destId="{B734498B-B7C8-449D-8545-15D395BAE588}" srcOrd="0" destOrd="0" presId="urn:microsoft.com/office/officeart/2005/8/layout/process5"/>
    <dgm:cxn modelId="{4D7651AC-D51C-4187-9453-EB4826D68C22}" type="presOf" srcId="{EDE47246-15D3-4F78-B1F9-28BA70DBEEB1}" destId="{13CAEF1E-7672-4E6E-B458-E7FAA2A5E639}" srcOrd="0" destOrd="0" presId="urn:microsoft.com/office/officeart/2005/8/layout/process5"/>
    <dgm:cxn modelId="{782D4AB6-CC64-4961-A58A-1E9146E7457E}" srcId="{7245DAE3-9598-42AE-B375-48AB02C2FD50}" destId="{73AA08A3-BE84-463A-8571-EF23371C281A}" srcOrd="6" destOrd="0" parTransId="{EFB6ADD8-2CC6-43ED-B059-4D47C85AC6FA}" sibTransId="{C6E9C7EA-0386-403A-86A1-037049EBE23D}"/>
    <dgm:cxn modelId="{A88653B6-2F0B-4F46-AE1E-09557840CCEB}" type="presOf" srcId="{1D03CB0D-1D3B-4B71-A2E5-9087417045C7}" destId="{A9F35287-E23E-4C6A-BD7F-0A140CB53C25}" srcOrd="1" destOrd="0" presId="urn:microsoft.com/office/officeart/2005/8/layout/process5"/>
    <dgm:cxn modelId="{AC8A34C0-041A-4F03-A818-D8E7AE375803}" type="presOf" srcId="{9CCDBD51-9F3C-4C8B-8A3D-6F9194CEE29E}" destId="{1803F301-A048-4561-9DAC-718DF25D8FA6}" srcOrd="1" destOrd="0" presId="urn:microsoft.com/office/officeart/2005/8/layout/process5"/>
    <dgm:cxn modelId="{337949C2-612E-42CB-9E5B-796A267EFC00}" type="presOf" srcId="{5197CAA9-4091-47F6-90FB-EC67C652F396}" destId="{942744CD-33EB-42C0-8277-5BD5CC348A42}" srcOrd="0" destOrd="0" presId="urn:microsoft.com/office/officeart/2005/8/layout/process5"/>
    <dgm:cxn modelId="{2915B4D2-941A-4602-A5B0-E23066DB01AC}" type="presOf" srcId="{30EF4CB4-14EC-434D-9D9A-4B32214C89E6}" destId="{6BFA25CC-3AB9-41C4-9D1E-CCB05A5F9F29}" srcOrd="0" destOrd="0" presId="urn:microsoft.com/office/officeart/2005/8/layout/process5"/>
    <dgm:cxn modelId="{45CF16D8-69D1-46B2-88FF-8E6894C31824}" type="presOf" srcId="{32D7C5ED-D45A-42DE-877E-393450650F5E}" destId="{EFD9DF4C-C684-48EA-9988-BD3383E9801E}" srcOrd="1" destOrd="0" presId="urn:microsoft.com/office/officeart/2005/8/layout/process5"/>
    <dgm:cxn modelId="{E6356ADE-B19E-45D8-AD68-77065ABDED35}" srcId="{7245DAE3-9598-42AE-B375-48AB02C2FD50}" destId="{C3EB1368-169E-42F1-9B1F-7A057EDCD25C}" srcOrd="4" destOrd="0" parTransId="{28AC7B19-1864-4C6A-92F3-910F58864845}" sibTransId="{1D03CB0D-1D3B-4B71-A2E5-9087417045C7}"/>
    <dgm:cxn modelId="{1A8E40E2-D981-41F2-8990-C889870D232E}" type="presOf" srcId="{3323AEBF-9C13-4EB5-B664-17A05E2935B9}" destId="{40D91252-9825-422A-9BD8-397EDB67AF7F}" srcOrd="1" destOrd="0" presId="urn:microsoft.com/office/officeart/2005/8/layout/process5"/>
    <dgm:cxn modelId="{887BE6E8-C98E-4BCB-8A3E-4DDDD2C22E62}" type="presOf" srcId="{2EF370A7-7866-42C8-9308-EFA2D43474F1}" destId="{E71E2C54-3BD9-4876-B35A-BDC34F67B171}" srcOrd="1" destOrd="0" presId="urn:microsoft.com/office/officeart/2005/8/layout/process5"/>
    <dgm:cxn modelId="{C932BFF5-985D-4B61-9B11-1129F9F97688}" type="presOf" srcId="{985E3D50-3259-4D4C-BDF8-C00B7D80EAB4}" destId="{CBB82102-7F79-4B6F-85DD-6ABFDCD123B3}" srcOrd="0" destOrd="0" presId="urn:microsoft.com/office/officeart/2005/8/layout/process5"/>
    <dgm:cxn modelId="{4294AEF6-2A44-4B8C-AB3C-584D5ACED88E}" srcId="{7245DAE3-9598-42AE-B375-48AB02C2FD50}" destId="{30EF4CB4-14EC-434D-9D9A-4B32214C89E6}" srcOrd="1" destOrd="0" parTransId="{D0C961FE-6257-4B5F-8B7A-E3E234719D70}" sibTransId="{2EF370A7-7866-42C8-9308-EFA2D43474F1}"/>
    <dgm:cxn modelId="{980F5A06-8ED2-47E9-8309-ECFE4B88F5F8}" type="presParOf" srcId="{A893455B-F1AD-4782-BE27-9398DCEB882D}" destId="{C3A7606B-3FCA-4E25-B500-D1D6F9018ECE}" srcOrd="0" destOrd="0" presId="urn:microsoft.com/office/officeart/2005/8/layout/process5"/>
    <dgm:cxn modelId="{D56FF9DA-7F27-44E3-887F-3E1159477FBB}" type="presParOf" srcId="{A893455B-F1AD-4782-BE27-9398DCEB882D}" destId="{CF2493AD-56BF-4013-8DED-A1E8EFDC888A}" srcOrd="1" destOrd="0" presId="urn:microsoft.com/office/officeart/2005/8/layout/process5"/>
    <dgm:cxn modelId="{FAC2AE2E-671D-4D2D-8F25-D5D9F159A181}" type="presParOf" srcId="{CF2493AD-56BF-4013-8DED-A1E8EFDC888A}" destId="{EFD9DF4C-C684-48EA-9988-BD3383E9801E}" srcOrd="0" destOrd="0" presId="urn:microsoft.com/office/officeart/2005/8/layout/process5"/>
    <dgm:cxn modelId="{19A7D6C2-83AC-4524-8942-4B444612990C}" type="presParOf" srcId="{A893455B-F1AD-4782-BE27-9398DCEB882D}" destId="{6BFA25CC-3AB9-41C4-9D1E-CCB05A5F9F29}" srcOrd="2" destOrd="0" presId="urn:microsoft.com/office/officeart/2005/8/layout/process5"/>
    <dgm:cxn modelId="{3A9C9AAF-31A4-4FFD-BFFE-E5C17A491E1F}" type="presParOf" srcId="{A893455B-F1AD-4782-BE27-9398DCEB882D}" destId="{5CBE1277-16AF-4BF9-9615-DD6044126639}" srcOrd="3" destOrd="0" presId="urn:microsoft.com/office/officeart/2005/8/layout/process5"/>
    <dgm:cxn modelId="{8B4EA133-5C37-4056-99FC-9052642B5B7E}" type="presParOf" srcId="{5CBE1277-16AF-4BF9-9615-DD6044126639}" destId="{E71E2C54-3BD9-4876-B35A-BDC34F67B171}" srcOrd="0" destOrd="0" presId="urn:microsoft.com/office/officeart/2005/8/layout/process5"/>
    <dgm:cxn modelId="{0009B0D2-F93F-4D55-A43F-9D0C95105E05}" type="presParOf" srcId="{A893455B-F1AD-4782-BE27-9398DCEB882D}" destId="{CBB82102-7F79-4B6F-85DD-6ABFDCD123B3}" srcOrd="4" destOrd="0" presId="urn:microsoft.com/office/officeart/2005/8/layout/process5"/>
    <dgm:cxn modelId="{DFB67901-1C4C-4475-9A3E-37B126BC9245}" type="presParOf" srcId="{A893455B-F1AD-4782-BE27-9398DCEB882D}" destId="{A21ED0C3-9768-49EF-969B-70B8A1FA670A}" srcOrd="5" destOrd="0" presId="urn:microsoft.com/office/officeart/2005/8/layout/process5"/>
    <dgm:cxn modelId="{7262079A-1D8F-4994-A041-1E3182C30EA8}" type="presParOf" srcId="{A21ED0C3-9768-49EF-969B-70B8A1FA670A}" destId="{835423A4-4583-4618-86D1-BCAB2C9BF079}" srcOrd="0" destOrd="0" presId="urn:microsoft.com/office/officeart/2005/8/layout/process5"/>
    <dgm:cxn modelId="{D50C5F94-90EA-403A-99C1-93D37B748161}" type="presParOf" srcId="{A893455B-F1AD-4782-BE27-9398DCEB882D}" destId="{13CAEF1E-7672-4E6E-B458-E7FAA2A5E639}" srcOrd="6" destOrd="0" presId="urn:microsoft.com/office/officeart/2005/8/layout/process5"/>
    <dgm:cxn modelId="{7D157E50-DB07-4844-BC8C-CB779FFC639A}" type="presParOf" srcId="{A893455B-F1AD-4782-BE27-9398DCEB882D}" destId="{942744CD-33EB-42C0-8277-5BD5CC348A42}" srcOrd="7" destOrd="0" presId="urn:microsoft.com/office/officeart/2005/8/layout/process5"/>
    <dgm:cxn modelId="{9657B555-5D6E-4A8B-B00C-8F0FA815B340}" type="presParOf" srcId="{942744CD-33EB-42C0-8277-5BD5CC348A42}" destId="{72600734-F6A4-428E-B931-FB66CE3C6D50}" srcOrd="0" destOrd="0" presId="urn:microsoft.com/office/officeart/2005/8/layout/process5"/>
    <dgm:cxn modelId="{7E5D8723-F0EA-475B-8302-8229E659DCCB}" type="presParOf" srcId="{A893455B-F1AD-4782-BE27-9398DCEB882D}" destId="{CFF11B39-163F-4DFA-B32D-EEF9A5C1B441}" srcOrd="8" destOrd="0" presId="urn:microsoft.com/office/officeart/2005/8/layout/process5"/>
    <dgm:cxn modelId="{C19A7690-1041-458C-922E-27CD494938B7}" type="presParOf" srcId="{A893455B-F1AD-4782-BE27-9398DCEB882D}" destId="{E2937622-E4B7-44A0-BF33-BF3FCFCE6EC6}" srcOrd="9" destOrd="0" presId="urn:microsoft.com/office/officeart/2005/8/layout/process5"/>
    <dgm:cxn modelId="{58EE62A7-B7FA-4474-B92F-3B02E7A23FD1}" type="presParOf" srcId="{E2937622-E4B7-44A0-BF33-BF3FCFCE6EC6}" destId="{A9F35287-E23E-4C6A-BD7F-0A140CB53C25}" srcOrd="0" destOrd="0" presId="urn:microsoft.com/office/officeart/2005/8/layout/process5"/>
    <dgm:cxn modelId="{A6A896ED-73D7-45C0-950E-CC96DE53C0E4}" type="presParOf" srcId="{A893455B-F1AD-4782-BE27-9398DCEB882D}" destId="{9EEEA750-D108-48BA-A6C5-9582D18F74EC}" srcOrd="10" destOrd="0" presId="urn:microsoft.com/office/officeart/2005/8/layout/process5"/>
    <dgm:cxn modelId="{2EDAD313-20BE-4523-BA88-9D5F7C606E17}" type="presParOf" srcId="{A893455B-F1AD-4782-BE27-9398DCEB882D}" destId="{B6583123-0214-4EE9-B59F-2CC3263F3D6A}" srcOrd="11" destOrd="0" presId="urn:microsoft.com/office/officeart/2005/8/layout/process5"/>
    <dgm:cxn modelId="{45717753-8265-4E02-BE22-087BD55E7681}" type="presParOf" srcId="{B6583123-0214-4EE9-B59F-2CC3263F3D6A}" destId="{40D91252-9825-422A-9BD8-397EDB67AF7F}" srcOrd="0" destOrd="0" presId="urn:microsoft.com/office/officeart/2005/8/layout/process5"/>
    <dgm:cxn modelId="{438B33C4-F200-43AE-AAA6-E9A9FB8B48DC}" type="presParOf" srcId="{A893455B-F1AD-4782-BE27-9398DCEB882D}" destId="{B18E2F56-693F-4E7C-98DD-C8E19FFDE205}" srcOrd="12" destOrd="0" presId="urn:microsoft.com/office/officeart/2005/8/layout/process5"/>
    <dgm:cxn modelId="{BD5953D0-1AE0-486D-8E60-AA6486DA7845}" type="presParOf" srcId="{A893455B-F1AD-4782-BE27-9398DCEB882D}" destId="{B5458D23-110C-49A0-9FE6-81BC448BE7F3}" srcOrd="13" destOrd="0" presId="urn:microsoft.com/office/officeart/2005/8/layout/process5"/>
    <dgm:cxn modelId="{D945A7F2-2379-449A-845A-B05DD22EC050}" type="presParOf" srcId="{B5458D23-110C-49A0-9FE6-81BC448BE7F3}" destId="{4A9D1BD2-65B6-4736-8E05-C214F067FF24}" srcOrd="0" destOrd="0" presId="urn:microsoft.com/office/officeart/2005/8/layout/process5"/>
    <dgm:cxn modelId="{5CBCCC22-7EA8-4AC5-8668-6500E862E5B4}" type="presParOf" srcId="{A893455B-F1AD-4782-BE27-9398DCEB882D}" destId="{0149FE37-4902-49C8-936B-ECBB5F05147E}" srcOrd="14" destOrd="0" presId="urn:microsoft.com/office/officeart/2005/8/layout/process5"/>
    <dgm:cxn modelId="{379DA76E-40CF-43D5-812C-A6096F59E9F7}" type="presParOf" srcId="{A893455B-F1AD-4782-BE27-9398DCEB882D}" destId="{B734498B-B7C8-449D-8545-15D395BAE588}" srcOrd="15" destOrd="0" presId="urn:microsoft.com/office/officeart/2005/8/layout/process5"/>
    <dgm:cxn modelId="{EF1BCF55-2BC0-4CD4-9E1C-6243C9071FA6}" type="presParOf" srcId="{B734498B-B7C8-449D-8545-15D395BAE588}" destId="{1803F301-A048-4561-9DAC-718DF25D8FA6}" srcOrd="0" destOrd="0" presId="urn:microsoft.com/office/officeart/2005/8/layout/process5"/>
    <dgm:cxn modelId="{60136879-C376-4034-B3D3-C72295D01911}" type="presParOf" srcId="{A893455B-F1AD-4782-BE27-9398DCEB882D}" destId="{598D8609-AC57-4A73-B250-7FC1AD883F18}" srcOrd="16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B99AF5-B0FA-401A-B286-F208BC8AE3D5}">
      <dsp:nvSpPr>
        <dsp:cNvPr id="0" name=""/>
        <dsp:cNvSpPr/>
      </dsp:nvSpPr>
      <dsp:spPr>
        <a:xfrm>
          <a:off x="7949" y="640292"/>
          <a:ext cx="2045162" cy="119134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400" kern="1200"/>
            <a:t>검색 관련 컨트롤</a:t>
          </a:r>
          <a:r>
            <a:rPr lang="en-US" altLang="ko-KR" sz="2400" kern="1200"/>
            <a:t> </a:t>
          </a:r>
          <a:r>
            <a:rPr lang="ko-KR" altLang="en-US" sz="2400" kern="1200"/>
            <a:t>설정</a:t>
          </a:r>
        </a:p>
      </dsp:txBody>
      <dsp:txXfrm>
        <a:off x="42842" y="675185"/>
        <a:ext cx="1975376" cy="1121562"/>
      </dsp:txXfrm>
    </dsp:sp>
    <dsp:sp modelId="{338007F8-6530-4D15-AA10-74017DEBD96E}">
      <dsp:nvSpPr>
        <dsp:cNvPr id="0" name=""/>
        <dsp:cNvSpPr/>
      </dsp:nvSpPr>
      <dsp:spPr>
        <a:xfrm>
          <a:off x="2204827" y="1047839"/>
          <a:ext cx="321635" cy="3762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400" kern="1200"/>
        </a:p>
      </dsp:txBody>
      <dsp:txXfrm>
        <a:off x="2204827" y="1123090"/>
        <a:ext cx="225145" cy="225751"/>
      </dsp:txXfrm>
    </dsp:sp>
    <dsp:sp modelId="{2C42F7C8-5AEE-475F-BCF0-5DE1145F9D45}">
      <dsp:nvSpPr>
        <dsp:cNvPr id="0" name=""/>
        <dsp:cNvSpPr/>
      </dsp:nvSpPr>
      <dsp:spPr>
        <a:xfrm>
          <a:off x="2659972" y="649169"/>
          <a:ext cx="1826147" cy="117359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400" kern="1200"/>
            <a:t>로그 파일 열기</a:t>
          </a:r>
        </a:p>
      </dsp:txBody>
      <dsp:txXfrm>
        <a:off x="2694345" y="683542"/>
        <a:ext cx="1757401" cy="1104847"/>
      </dsp:txXfrm>
    </dsp:sp>
    <dsp:sp modelId="{A75805C9-6EAF-40BB-B66E-96713B3C8A15}">
      <dsp:nvSpPr>
        <dsp:cNvPr id="0" name=""/>
        <dsp:cNvSpPr/>
      </dsp:nvSpPr>
      <dsp:spPr>
        <a:xfrm>
          <a:off x="4637834" y="1047839"/>
          <a:ext cx="321635" cy="3762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400" kern="1200"/>
        </a:p>
      </dsp:txBody>
      <dsp:txXfrm>
        <a:off x="4637834" y="1123090"/>
        <a:ext cx="225145" cy="225751"/>
      </dsp:txXfrm>
    </dsp:sp>
    <dsp:sp modelId="{0EB5D9D4-C805-4986-AF23-0F78519A05A8}">
      <dsp:nvSpPr>
        <dsp:cNvPr id="0" name=""/>
        <dsp:cNvSpPr/>
      </dsp:nvSpPr>
      <dsp:spPr>
        <a:xfrm>
          <a:off x="5092979" y="581707"/>
          <a:ext cx="1951327" cy="130851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400" kern="1200"/>
            <a:t>Crawl( ) </a:t>
          </a:r>
          <a:r>
            <a:rPr lang="ko-KR" altLang="en-US" sz="2400" kern="1200"/>
            <a:t>호출하여 </a:t>
          </a:r>
          <a:r>
            <a:rPr lang="ko-KR" altLang="en-US" sz="2400" kern="1200" err="1"/>
            <a:t>크롤링</a:t>
          </a:r>
          <a:r>
            <a:rPr lang="ko-KR" altLang="en-US" sz="2400" kern="1200"/>
            <a:t> 수행</a:t>
          </a:r>
        </a:p>
      </dsp:txBody>
      <dsp:txXfrm>
        <a:off x="5131304" y="620032"/>
        <a:ext cx="1874677" cy="1231867"/>
      </dsp:txXfrm>
    </dsp:sp>
    <dsp:sp modelId="{7AC164AA-12F6-49F7-80D6-19CD97CA7AD4}">
      <dsp:nvSpPr>
        <dsp:cNvPr id="0" name=""/>
        <dsp:cNvSpPr/>
      </dsp:nvSpPr>
      <dsp:spPr>
        <a:xfrm>
          <a:off x="7196021" y="1047839"/>
          <a:ext cx="321635" cy="3762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400" kern="1200"/>
        </a:p>
      </dsp:txBody>
      <dsp:txXfrm>
        <a:off x="7196021" y="1123090"/>
        <a:ext cx="225145" cy="225751"/>
      </dsp:txXfrm>
    </dsp:sp>
    <dsp:sp modelId="{21038232-965B-4AAB-9D4F-4C5D84B64238}">
      <dsp:nvSpPr>
        <dsp:cNvPr id="0" name=""/>
        <dsp:cNvSpPr/>
      </dsp:nvSpPr>
      <dsp:spPr>
        <a:xfrm>
          <a:off x="7651166" y="571180"/>
          <a:ext cx="1517149" cy="132957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400" kern="1200"/>
            <a:t>로그 파일 닫기</a:t>
          </a:r>
        </a:p>
      </dsp:txBody>
      <dsp:txXfrm>
        <a:off x="7690108" y="610122"/>
        <a:ext cx="1439265" cy="1251687"/>
      </dsp:txXfrm>
    </dsp:sp>
    <dsp:sp modelId="{1810FB0F-A109-4D42-82CE-7E126796FD78}">
      <dsp:nvSpPr>
        <dsp:cNvPr id="0" name=""/>
        <dsp:cNvSpPr/>
      </dsp:nvSpPr>
      <dsp:spPr>
        <a:xfrm>
          <a:off x="9320030" y="1047839"/>
          <a:ext cx="321635" cy="3762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400" kern="1200"/>
        </a:p>
      </dsp:txBody>
      <dsp:txXfrm>
        <a:off x="9320030" y="1123090"/>
        <a:ext cx="225145" cy="225751"/>
      </dsp:txXfrm>
    </dsp:sp>
    <dsp:sp modelId="{098E3943-7A10-4869-BFAB-E0D6E1F13F3E}">
      <dsp:nvSpPr>
        <dsp:cNvPr id="0" name=""/>
        <dsp:cNvSpPr/>
      </dsp:nvSpPr>
      <dsp:spPr>
        <a:xfrm>
          <a:off x="9775175" y="610321"/>
          <a:ext cx="1865410" cy="125129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400" kern="1200"/>
            <a:t>검색 관련 컨트롤</a:t>
          </a:r>
          <a:r>
            <a:rPr lang="en-US" altLang="ko-KR" sz="2400" kern="1200"/>
            <a:t> </a:t>
          </a:r>
          <a:r>
            <a:rPr lang="ko-KR" altLang="en-US" sz="2400" kern="1200"/>
            <a:t>설정</a:t>
          </a:r>
        </a:p>
      </dsp:txBody>
      <dsp:txXfrm>
        <a:off x="9811824" y="646970"/>
        <a:ext cx="1792112" cy="117799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A7606B-3FCA-4E25-B500-D1D6F9018ECE}">
      <dsp:nvSpPr>
        <dsp:cNvPr id="0" name=""/>
        <dsp:cNvSpPr/>
      </dsp:nvSpPr>
      <dsp:spPr>
        <a:xfrm>
          <a:off x="5697" y="308721"/>
          <a:ext cx="1766343" cy="105980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600" kern="1200" err="1"/>
            <a:t>toCrawList</a:t>
          </a:r>
          <a:r>
            <a:rPr lang="ko-KR" altLang="en-US" sz="1600" kern="1200"/>
            <a:t>에서 현재 처리할 </a:t>
          </a:r>
          <a:r>
            <a:rPr lang="en-US" altLang="ko-KR" sz="1600" kern="1200" err="1"/>
            <a:t>url</a:t>
          </a:r>
          <a:r>
            <a:rPr lang="en-US" altLang="ko-KR" sz="1600" kern="1200"/>
            <a:t> </a:t>
          </a:r>
          <a:r>
            <a:rPr lang="ko-KR" altLang="en-US" sz="1600" kern="1200"/>
            <a:t>꺼내고 제거</a:t>
          </a:r>
        </a:p>
      </dsp:txBody>
      <dsp:txXfrm>
        <a:off x="36738" y="339762"/>
        <a:ext cx="1704261" cy="997724"/>
      </dsp:txXfrm>
    </dsp:sp>
    <dsp:sp modelId="{CF2493AD-56BF-4013-8DED-A1E8EFDC888A}">
      <dsp:nvSpPr>
        <dsp:cNvPr id="0" name=""/>
        <dsp:cNvSpPr/>
      </dsp:nvSpPr>
      <dsp:spPr>
        <a:xfrm>
          <a:off x="1927479" y="619597"/>
          <a:ext cx="374464" cy="438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300" kern="1200"/>
        </a:p>
      </dsp:txBody>
      <dsp:txXfrm>
        <a:off x="1927479" y="707208"/>
        <a:ext cx="262125" cy="262831"/>
      </dsp:txXfrm>
    </dsp:sp>
    <dsp:sp modelId="{6BFA25CC-3AB9-41C4-9D1E-CCB05A5F9F29}">
      <dsp:nvSpPr>
        <dsp:cNvPr id="0" name=""/>
        <dsp:cNvSpPr/>
      </dsp:nvSpPr>
      <dsp:spPr>
        <a:xfrm>
          <a:off x="2478579" y="308721"/>
          <a:ext cx="1766343" cy="105980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600" kern="1200"/>
            <a:t>①</a:t>
          </a:r>
          <a:r>
            <a:rPr lang="en-US" altLang="ko-KR" sz="1600" kern="1200"/>
            <a:t>URL </a:t>
          </a:r>
          <a:r>
            <a:rPr lang="ko-KR" altLang="en-US" sz="1600" kern="1200"/>
            <a:t>포멧 검증 및</a:t>
          </a:r>
          <a:r>
            <a:rPr lang="en-US" altLang="ko-KR" sz="1600" kern="1200"/>
            <a:t> </a:t>
          </a:r>
          <a:r>
            <a:rPr lang="ko-KR" altLang="en-US" sz="1600" kern="1200"/>
            <a:t>객체로 변환</a:t>
          </a:r>
          <a:endParaRPr lang="ko-KR" altLang="en-US" sz="1600" kern="1200" dirty="0"/>
        </a:p>
      </dsp:txBody>
      <dsp:txXfrm>
        <a:off x="2509620" y="339762"/>
        <a:ext cx="1704261" cy="997724"/>
      </dsp:txXfrm>
    </dsp:sp>
    <dsp:sp modelId="{5CBE1277-16AF-4BF9-9615-DD6044126639}">
      <dsp:nvSpPr>
        <dsp:cNvPr id="0" name=""/>
        <dsp:cNvSpPr/>
      </dsp:nvSpPr>
      <dsp:spPr>
        <a:xfrm>
          <a:off x="4400360" y="619597"/>
          <a:ext cx="374464" cy="438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300" kern="1200"/>
        </a:p>
      </dsp:txBody>
      <dsp:txXfrm>
        <a:off x="4400360" y="707208"/>
        <a:ext cx="262125" cy="262831"/>
      </dsp:txXfrm>
    </dsp:sp>
    <dsp:sp modelId="{CBB82102-7F79-4B6F-85DD-6ABFDCD123B3}">
      <dsp:nvSpPr>
        <dsp:cNvPr id="0" name=""/>
        <dsp:cNvSpPr/>
      </dsp:nvSpPr>
      <dsp:spPr>
        <a:xfrm>
          <a:off x="4951460" y="308721"/>
          <a:ext cx="1766343" cy="105980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600" kern="1200"/>
            <a:t>②금지된 경로인지 확인</a:t>
          </a:r>
          <a:endParaRPr lang="ko-KR" altLang="en-US" sz="1600" kern="1200" dirty="0"/>
        </a:p>
      </dsp:txBody>
      <dsp:txXfrm>
        <a:off x="4982501" y="339762"/>
        <a:ext cx="1704261" cy="997724"/>
      </dsp:txXfrm>
    </dsp:sp>
    <dsp:sp modelId="{A21ED0C3-9768-49EF-969B-70B8A1FA670A}">
      <dsp:nvSpPr>
        <dsp:cNvPr id="0" name=""/>
        <dsp:cNvSpPr/>
      </dsp:nvSpPr>
      <dsp:spPr>
        <a:xfrm>
          <a:off x="6873242" y="619597"/>
          <a:ext cx="374464" cy="438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300" kern="1200"/>
        </a:p>
      </dsp:txBody>
      <dsp:txXfrm>
        <a:off x="6873242" y="707208"/>
        <a:ext cx="262125" cy="262831"/>
      </dsp:txXfrm>
    </dsp:sp>
    <dsp:sp modelId="{13CAEF1E-7672-4E6E-B458-E7FAA2A5E639}">
      <dsp:nvSpPr>
        <dsp:cNvPr id="0" name=""/>
        <dsp:cNvSpPr/>
      </dsp:nvSpPr>
      <dsp:spPr>
        <a:xfrm>
          <a:off x="7424341" y="308721"/>
          <a:ext cx="1766343" cy="105980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600" kern="1200"/>
            <a:t>검색 상태 갱신</a:t>
          </a:r>
          <a:endParaRPr lang="ko-KR" altLang="en-US" sz="1600" kern="1200" dirty="0"/>
        </a:p>
      </dsp:txBody>
      <dsp:txXfrm>
        <a:off x="7455382" y="339762"/>
        <a:ext cx="1704261" cy="997724"/>
      </dsp:txXfrm>
    </dsp:sp>
    <dsp:sp modelId="{942744CD-33EB-42C0-8277-5BD5CC348A42}">
      <dsp:nvSpPr>
        <dsp:cNvPr id="0" name=""/>
        <dsp:cNvSpPr/>
      </dsp:nvSpPr>
      <dsp:spPr>
        <a:xfrm>
          <a:off x="9346123" y="619597"/>
          <a:ext cx="374464" cy="438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300" kern="1200"/>
        </a:p>
      </dsp:txBody>
      <dsp:txXfrm>
        <a:off x="9346123" y="707208"/>
        <a:ext cx="262125" cy="262831"/>
      </dsp:txXfrm>
    </dsp:sp>
    <dsp:sp modelId="{CFF11B39-163F-4DFA-B32D-EEF9A5C1B441}">
      <dsp:nvSpPr>
        <dsp:cNvPr id="0" name=""/>
        <dsp:cNvSpPr/>
      </dsp:nvSpPr>
      <dsp:spPr>
        <a:xfrm>
          <a:off x="9897222" y="308721"/>
          <a:ext cx="1766343" cy="105980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600" kern="1200"/>
            <a:t>crawledList</a:t>
          </a:r>
          <a:r>
            <a:rPr lang="ko-KR" altLang="en-US" sz="1600" kern="1200"/>
            <a:t>에 </a:t>
          </a:r>
          <a:r>
            <a:rPr lang="en-US" altLang="ko-KR" sz="1600" kern="1200"/>
            <a:t>url</a:t>
          </a:r>
          <a:r>
            <a:rPr lang="ko-KR" altLang="en-US" sz="1600" kern="1200"/>
            <a:t>추가</a:t>
          </a:r>
          <a:endParaRPr lang="en-US" altLang="ko-KR" sz="1600" kern="1200" dirty="0"/>
        </a:p>
      </dsp:txBody>
      <dsp:txXfrm>
        <a:off x="9928263" y="339762"/>
        <a:ext cx="1704261" cy="997724"/>
      </dsp:txXfrm>
    </dsp:sp>
    <dsp:sp modelId="{E2937622-E4B7-44A0-BF33-BF3FCFCE6EC6}">
      <dsp:nvSpPr>
        <dsp:cNvPr id="0" name=""/>
        <dsp:cNvSpPr/>
      </dsp:nvSpPr>
      <dsp:spPr>
        <a:xfrm rot="5400000">
          <a:off x="10593161" y="1492171"/>
          <a:ext cx="374464" cy="438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300" kern="1200"/>
        </a:p>
      </dsp:txBody>
      <dsp:txXfrm rot="-5400000">
        <a:off x="10648978" y="1523966"/>
        <a:ext cx="262831" cy="262125"/>
      </dsp:txXfrm>
    </dsp:sp>
    <dsp:sp modelId="{9EEEA750-D108-48BA-A6C5-9582D18F74EC}">
      <dsp:nvSpPr>
        <dsp:cNvPr id="0" name=""/>
        <dsp:cNvSpPr/>
      </dsp:nvSpPr>
      <dsp:spPr>
        <a:xfrm>
          <a:off x="9897222" y="2075064"/>
          <a:ext cx="1766343" cy="105980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600" kern="1200" dirty="0"/>
            <a:t>③</a:t>
          </a:r>
          <a:r>
            <a:rPr lang="en-US" altLang="ko-KR" sz="1600" kern="1200" dirty="0"/>
            <a:t>URL</a:t>
          </a:r>
          <a:r>
            <a:rPr lang="ko-KR" altLang="en-US" sz="1600" kern="1200" dirty="0"/>
            <a:t>이 가리키는 페이지 다운로드</a:t>
          </a:r>
        </a:p>
      </dsp:txBody>
      <dsp:txXfrm>
        <a:off x="9928263" y="2106105"/>
        <a:ext cx="1704261" cy="997724"/>
      </dsp:txXfrm>
    </dsp:sp>
    <dsp:sp modelId="{B6583123-0214-4EE9-B59F-2CC3263F3D6A}">
      <dsp:nvSpPr>
        <dsp:cNvPr id="0" name=""/>
        <dsp:cNvSpPr/>
      </dsp:nvSpPr>
      <dsp:spPr>
        <a:xfrm rot="10800000">
          <a:off x="9367319" y="2385941"/>
          <a:ext cx="374464" cy="438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300" kern="1200"/>
        </a:p>
      </dsp:txBody>
      <dsp:txXfrm rot="10800000">
        <a:off x="9479658" y="2473552"/>
        <a:ext cx="262125" cy="262831"/>
      </dsp:txXfrm>
    </dsp:sp>
    <dsp:sp modelId="{B18E2F56-693F-4E7C-98DD-C8E19FFDE205}">
      <dsp:nvSpPr>
        <dsp:cNvPr id="0" name=""/>
        <dsp:cNvSpPr/>
      </dsp:nvSpPr>
      <dsp:spPr>
        <a:xfrm>
          <a:off x="7424341" y="2075064"/>
          <a:ext cx="1766343" cy="105980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600" kern="1200" dirty="0"/>
            <a:t>④페이지에서 유효한 링크 목록 뽑음</a:t>
          </a:r>
        </a:p>
      </dsp:txBody>
      <dsp:txXfrm>
        <a:off x="7455382" y="2106105"/>
        <a:ext cx="1704261" cy="997724"/>
      </dsp:txXfrm>
    </dsp:sp>
    <dsp:sp modelId="{B5458D23-110C-49A0-9FE6-81BC448BE7F3}">
      <dsp:nvSpPr>
        <dsp:cNvPr id="0" name=""/>
        <dsp:cNvSpPr/>
      </dsp:nvSpPr>
      <dsp:spPr>
        <a:xfrm rot="10800000">
          <a:off x="6894438" y="2385941"/>
          <a:ext cx="374464" cy="438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300" kern="1200"/>
        </a:p>
      </dsp:txBody>
      <dsp:txXfrm rot="10800000">
        <a:off x="7006777" y="2473552"/>
        <a:ext cx="262125" cy="262831"/>
      </dsp:txXfrm>
    </dsp:sp>
    <dsp:sp modelId="{0149FE37-4902-49C8-936B-ECBB5F05147E}">
      <dsp:nvSpPr>
        <dsp:cNvPr id="0" name=""/>
        <dsp:cNvSpPr/>
      </dsp:nvSpPr>
      <dsp:spPr>
        <a:xfrm>
          <a:off x="4951460" y="2075064"/>
          <a:ext cx="1766343" cy="105980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600" kern="1200" dirty="0"/>
            <a:t> </a:t>
          </a:r>
          <a:r>
            <a:rPr lang="en-US" altLang="ko-KR" sz="1600" kern="1200" dirty="0" err="1"/>
            <a:t>toCrawList</a:t>
          </a:r>
          <a:r>
            <a:rPr lang="ko-KR" altLang="en-US" sz="1600" kern="1200" dirty="0"/>
            <a:t>에 추가</a:t>
          </a:r>
        </a:p>
      </dsp:txBody>
      <dsp:txXfrm>
        <a:off x="4982501" y="2106105"/>
        <a:ext cx="1704261" cy="997724"/>
      </dsp:txXfrm>
    </dsp:sp>
    <dsp:sp modelId="{B734498B-B7C8-449D-8545-15D395BAE588}">
      <dsp:nvSpPr>
        <dsp:cNvPr id="0" name=""/>
        <dsp:cNvSpPr/>
      </dsp:nvSpPr>
      <dsp:spPr>
        <a:xfrm rot="10800000">
          <a:off x="4421557" y="2385941"/>
          <a:ext cx="374464" cy="438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300" kern="1200"/>
        </a:p>
      </dsp:txBody>
      <dsp:txXfrm rot="10800000">
        <a:off x="4533896" y="2473552"/>
        <a:ext cx="262125" cy="262831"/>
      </dsp:txXfrm>
    </dsp:sp>
    <dsp:sp modelId="{598D8609-AC57-4A73-B250-7FC1AD883F18}">
      <dsp:nvSpPr>
        <dsp:cNvPr id="0" name=""/>
        <dsp:cNvSpPr/>
      </dsp:nvSpPr>
      <dsp:spPr>
        <a:xfrm>
          <a:off x="2478579" y="2075064"/>
          <a:ext cx="1766343" cy="105980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600" kern="1200" dirty="0"/>
            <a:t>⑤페이지에 검색어가 있으면 검색 결과에 저장</a:t>
          </a:r>
        </a:p>
      </dsp:txBody>
      <dsp:txXfrm>
        <a:off x="2509620" y="2106105"/>
        <a:ext cx="1704261" cy="99772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1" descr="Tag=AccentColor&#10;Flavor=Light&#10;Target=Fill">
            <a:extLst>
              <a:ext uri="{FF2B5EF4-FFF2-40B4-BE49-F238E27FC236}">
                <a16:creationId xmlns:a16="http://schemas.microsoft.com/office/drawing/2014/main" id="{0D57E7FA-E8FC-45AC-868F-CDC8144939D6}"/>
              </a:ext>
            </a:extLst>
          </p:cNvPr>
          <p:cNvSpPr/>
          <p:nvPr/>
        </p:nvSpPr>
        <p:spPr>
          <a:xfrm rot="10800000" flipV="1">
            <a:off x="2599854" y="527562"/>
            <a:ext cx="6992292" cy="5102484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7094A5-EB6F-441D-88F8-CD7A30C847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8760" y="1591056"/>
            <a:ext cx="5705856" cy="3264408"/>
          </a:xfrm>
        </p:spPr>
        <p:txBody>
          <a:bodyPr anchor="b"/>
          <a:lstStyle>
            <a:lvl1pPr algn="l">
              <a:defRPr sz="51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7CE1E3-3929-42A6-81B7-056BD88EF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28616"/>
            <a:ext cx="5705856" cy="996696"/>
          </a:xfrm>
        </p:spPr>
        <p:txBody>
          <a:bodyPr/>
          <a:lstStyle>
            <a:lvl1pPr marL="0" indent="0" algn="l">
              <a:buNone/>
              <a:defRPr sz="2400" cap="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E951E3-0794-422C-AF76-0AD4A7FB1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4EBFA8-0291-4D77-A9D9-B17FC2382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7AC4D4-C4EE-4624-A329-C608A1D5A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5260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aphic 1" descr="Tag=AccentColor&#10;Flavor=Light&#10;Target=Fill">
            <a:extLst>
              <a:ext uri="{FF2B5EF4-FFF2-40B4-BE49-F238E27FC236}">
                <a16:creationId xmlns:a16="http://schemas.microsoft.com/office/drawing/2014/main" id="{0EE21C0F-70D8-4F3C-9392-07559C90EE6E}"/>
              </a:ext>
            </a:extLst>
          </p:cNvPr>
          <p:cNvSpPr/>
          <p:nvPr/>
        </p:nvSpPr>
        <p:spPr>
          <a:xfrm rot="10800000" flipH="1" flipV="1">
            <a:off x="684965" y="1332237"/>
            <a:ext cx="5263732" cy="3841102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B1DFE-8154-440D-93CF-FEF7860E8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9032" y="2523744"/>
            <a:ext cx="3831336" cy="1453896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D9D1F5-05CC-48F3-A314-315EF17030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711696" y="640079"/>
            <a:ext cx="4837176" cy="556869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1807DE-1178-4BBB-89D8-9046239C2D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55064" y="4087368"/>
            <a:ext cx="3319272" cy="649224"/>
          </a:xfrm>
        </p:spPr>
        <p:txBody>
          <a:bodyPr>
            <a:noAutofit/>
          </a:bodyPr>
          <a:lstStyle>
            <a:lvl1pPr marL="0" indent="0" algn="ctr">
              <a:buNone/>
              <a:defRPr sz="2000" cap="all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48EA59-A1BC-48B7-9495-6D5C6035B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F85A72-B50F-440E-AAD3-53C099F6D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C2D00B-4207-4720-8C68-605CAFDD5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8471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C888B-58B8-4428-8B1D-4E26FC5DD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14F67B-D516-42FA-A2CA-2DCD37CFE8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2BA5FF-4919-4FF8-9C04-06CE156B7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EDA970-128E-4150-8E5A-A1B056E83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EC6CD1-EE5E-42EF-B76D-BB803BA6A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3012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0C2A1B-34CA-4877-9435-D77DF32575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255E5E-4A81-44CC-8D99-F56E625D46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CEECF-A221-4ECC-AD9C-E197D516D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8F41AE-0DDE-49ED-9F0C-E0E16F599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B47FB7-77F0-4C43-B81E-D04B31C95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21280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 descr="Tag=AccentColor&#10;Flavor=Light&#10;Target=Fill">
            <a:extLst>
              <a:ext uri="{FF2B5EF4-FFF2-40B4-BE49-F238E27FC236}">
                <a16:creationId xmlns:a16="http://schemas.microsoft.com/office/drawing/2014/main" id="{13B7BB51-92B8-4089-8DAB-1202A4D1C6A3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1051560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BAE770-8363-44CD-8A22-AB26C5C53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3428F0-E5C2-42A1-AB2F-1A19FFAD1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3785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9" descr="Tag=AccentColor&#10;Flavor=Light&#10;Target=Fill">
            <a:extLst>
              <a:ext uri="{FF2B5EF4-FFF2-40B4-BE49-F238E27FC236}">
                <a16:creationId xmlns:a16="http://schemas.microsoft.com/office/drawing/2014/main" id="{DB2CE8D6-5B4E-4EBE-9ED5-A1DA7E2A5CDA}"/>
              </a:ext>
            </a:extLst>
          </p:cNvPr>
          <p:cNvSpPr/>
          <p:nvPr/>
        </p:nvSpPr>
        <p:spPr>
          <a:xfrm>
            <a:off x="7209816" y="0"/>
            <a:ext cx="4143984" cy="5747660"/>
          </a:xfrm>
          <a:custGeom>
            <a:avLst/>
            <a:gdLst>
              <a:gd name="connsiteX0" fmla="*/ 0 w 3843750"/>
              <a:gd name="connsiteY0" fmla="*/ 346 h 5956080"/>
              <a:gd name="connsiteX1" fmla="*/ 72373 w 3843750"/>
              <a:gd name="connsiteY1" fmla="*/ 2447534 h 5956080"/>
              <a:gd name="connsiteX2" fmla="*/ 145093 w 3843750"/>
              <a:gd name="connsiteY2" fmla="*/ 3878724 h 5956080"/>
              <a:gd name="connsiteX3" fmla="*/ 237897 w 3843750"/>
              <a:gd name="connsiteY3" fmla="*/ 4208041 h 5956080"/>
              <a:gd name="connsiteX4" fmla="*/ 281875 w 3843750"/>
              <a:gd name="connsiteY4" fmla="*/ 4677601 h 5956080"/>
              <a:gd name="connsiteX5" fmla="*/ 360135 w 3843750"/>
              <a:gd name="connsiteY5" fmla="*/ 5287407 h 5956080"/>
              <a:gd name="connsiteX6" fmla="*/ 414155 w 3843750"/>
              <a:gd name="connsiteY6" fmla="*/ 5817914 h 5956080"/>
              <a:gd name="connsiteX7" fmla="*/ 681487 w 3843750"/>
              <a:gd name="connsiteY7" fmla="*/ 5914873 h 5956080"/>
              <a:gd name="connsiteX8" fmla="*/ 892373 w 3843750"/>
              <a:gd name="connsiteY8" fmla="*/ 5605295 h 5956080"/>
              <a:gd name="connsiteX9" fmla="*/ 1027770 w 3843750"/>
              <a:gd name="connsiteY9" fmla="*/ 5804063 h 5956080"/>
              <a:gd name="connsiteX10" fmla="*/ 1200566 w 3843750"/>
              <a:gd name="connsiteY10" fmla="*/ 5527036 h 5956080"/>
              <a:gd name="connsiteX11" fmla="*/ 1348083 w 3843750"/>
              <a:gd name="connsiteY11" fmla="*/ 5363590 h 5956080"/>
              <a:gd name="connsiteX12" fmla="*/ 1425997 w 3843750"/>
              <a:gd name="connsiteY12" fmla="*/ 4800532 h 5956080"/>
              <a:gd name="connsiteX13" fmla="*/ 1517416 w 3843750"/>
              <a:gd name="connsiteY13" fmla="*/ 4640549 h 5956080"/>
              <a:gd name="connsiteX14" fmla="*/ 1569705 w 3843750"/>
              <a:gd name="connsiteY14" fmla="*/ 4803995 h 5956080"/>
              <a:gd name="connsiteX15" fmla="*/ 1530921 w 3843750"/>
              <a:gd name="connsiteY15" fmla="*/ 5433885 h 5956080"/>
              <a:gd name="connsiteX16" fmla="*/ 1614721 w 3843750"/>
              <a:gd name="connsiteY16" fmla="*/ 5319957 h 5956080"/>
              <a:gd name="connsiteX17" fmla="*/ 1800676 w 3843750"/>
              <a:gd name="connsiteY17" fmla="*/ 4608691 h 5956080"/>
              <a:gd name="connsiteX18" fmla="*/ 1918759 w 3843750"/>
              <a:gd name="connsiteY18" fmla="*/ 4486799 h 5956080"/>
              <a:gd name="connsiteX19" fmla="*/ 2009139 w 3843750"/>
              <a:gd name="connsiteY19" fmla="*/ 4715000 h 5956080"/>
              <a:gd name="connsiteX20" fmla="*/ 2135532 w 3843750"/>
              <a:gd name="connsiteY20" fmla="*/ 5321689 h 5956080"/>
              <a:gd name="connsiteX21" fmla="*/ 2209291 w 3843750"/>
              <a:gd name="connsiteY21" fmla="*/ 5028733 h 5956080"/>
              <a:gd name="connsiteX22" fmla="*/ 2501208 w 3843750"/>
              <a:gd name="connsiteY22" fmla="*/ 4457711 h 5956080"/>
              <a:gd name="connsiteX23" fmla="*/ 2695127 w 3843750"/>
              <a:gd name="connsiteY23" fmla="*/ 4973674 h 5956080"/>
              <a:gd name="connsiteX24" fmla="*/ 2825329 w 3843750"/>
              <a:gd name="connsiteY24" fmla="*/ 4563328 h 5956080"/>
              <a:gd name="connsiteX25" fmla="*/ 2904628 w 3843750"/>
              <a:gd name="connsiteY25" fmla="*/ 4466368 h 5956080"/>
              <a:gd name="connsiteX26" fmla="*/ 2922635 w 3843750"/>
              <a:gd name="connsiteY26" fmla="*/ 4519696 h 5956080"/>
              <a:gd name="connsiteX27" fmla="*/ 3089544 w 3843750"/>
              <a:gd name="connsiteY27" fmla="*/ 3606545 h 5956080"/>
              <a:gd name="connsiteX28" fmla="*/ 3150490 w 3843750"/>
              <a:gd name="connsiteY28" fmla="*/ 3989882 h 5956080"/>
              <a:gd name="connsiteX29" fmla="*/ 3755448 w 3843750"/>
              <a:gd name="connsiteY29" fmla="*/ 1538193 h 5956080"/>
              <a:gd name="connsiteX30" fmla="*/ 3850330 w 3843750"/>
              <a:gd name="connsiteY30" fmla="*/ 0 h 5956080"/>
              <a:gd name="connsiteX31" fmla="*/ 0 w 3843750"/>
              <a:gd name="connsiteY31" fmla="*/ 0 h 5956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843750" h="5956080">
                <a:moveTo>
                  <a:pt x="0" y="346"/>
                </a:moveTo>
                <a:cubicBezTo>
                  <a:pt x="12120" y="1234155"/>
                  <a:pt x="72720" y="2447534"/>
                  <a:pt x="72373" y="2447534"/>
                </a:cubicBezTo>
                <a:cubicBezTo>
                  <a:pt x="72720" y="2449265"/>
                  <a:pt x="114274" y="3641520"/>
                  <a:pt x="145093" y="3878724"/>
                </a:cubicBezTo>
                <a:cubicBezTo>
                  <a:pt x="176258" y="4119392"/>
                  <a:pt x="210194" y="3969797"/>
                  <a:pt x="237897" y="4208041"/>
                </a:cubicBezTo>
                <a:cubicBezTo>
                  <a:pt x="250017" y="4367677"/>
                  <a:pt x="237204" y="4527661"/>
                  <a:pt x="281875" y="4677601"/>
                </a:cubicBezTo>
                <a:cubicBezTo>
                  <a:pt x="278758" y="4908226"/>
                  <a:pt x="338319" y="5059552"/>
                  <a:pt x="360135" y="5287407"/>
                </a:cubicBezTo>
                <a:cubicBezTo>
                  <a:pt x="370177" y="5468860"/>
                  <a:pt x="348015" y="5649274"/>
                  <a:pt x="414155" y="5817914"/>
                </a:cubicBezTo>
                <a:cubicBezTo>
                  <a:pt x="467137" y="5947770"/>
                  <a:pt x="534662" y="6049578"/>
                  <a:pt x="681487" y="5914873"/>
                </a:cubicBezTo>
                <a:cubicBezTo>
                  <a:pt x="680448" y="5747964"/>
                  <a:pt x="925963" y="5772897"/>
                  <a:pt x="892373" y="5605295"/>
                </a:cubicBezTo>
                <a:cubicBezTo>
                  <a:pt x="1003184" y="5641309"/>
                  <a:pt x="945009" y="5759046"/>
                  <a:pt x="1027770" y="5804063"/>
                </a:cubicBezTo>
                <a:cubicBezTo>
                  <a:pt x="1099105" y="5719915"/>
                  <a:pt x="1051664" y="5551968"/>
                  <a:pt x="1200566" y="5527036"/>
                </a:cubicBezTo>
                <a:cubicBezTo>
                  <a:pt x="1352931" y="5564088"/>
                  <a:pt x="1336655" y="5453970"/>
                  <a:pt x="1348083" y="5363590"/>
                </a:cubicBezTo>
                <a:cubicBezTo>
                  <a:pt x="1370938" y="5149586"/>
                  <a:pt x="1389291" y="5009687"/>
                  <a:pt x="1425997" y="4800532"/>
                </a:cubicBezTo>
                <a:cubicBezTo>
                  <a:pt x="1436385" y="4748243"/>
                  <a:pt x="1415608" y="4628775"/>
                  <a:pt x="1517416" y="4640549"/>
                </a:cubicBezTo>
                <a:cubicBezTo>
                  <a:pt x="1596022" y="4651976"/>
                  <a:pt x="1566242" y="4746512"/>
                  <a:pt x="1569705" y="4803995"/>
                </a:cubicBezTo>
                <a:cubicBezTo>
                  <a:pt x="1600177" y="5128809"/>
                  <a:pt x="1532998" y="5109763"/>
                  <a:pt x="1530921" y="5433885"/>
                </a:cubicBezTo>
                <a:cubicBezTo>
                  <a:pt x="1530574" y="5446697"/>
                  <a:pt x="1580786" y="5458125"/>
                  <a:pt x="1614721" y="5319957"/>
                </a:cubicBezTo>
                <a:cubicBezTo>
                  <a:pt x="1681208" y="5047432"/>
                  <a:pt x="1760507" y="4832736"/>
                  <a:pt x="1800676" y="4608691"/>
                </a:cubicBezTo>
                <a:cubicBezTo>
                  <a:pt x="1848463" y="4656824"/>
                  <a:pt x="1889671" y="4439704"/>
                  <a:pt x="1918759" y="4486799"/>
                </a:cubicBezTo>
                <a:cubicBezTo>
                  <a:pt x="1932264" y="4566098"/>
                  <a:pt x="1956503" y="4642626"/>
                  <a:pt x="2009139" y="4715000"/>
                </a:cubicBezTo>
                <a:cubicBezTo>
                  <a:pt x="2054502" y="4933851"/>
                  <a:pt x="2004983" y="5137812"/>
                  <a:pt x="2135532" y="5321689"/>
                </a:cubicBezTo>
                <a:cubicBezTo>
                  <a:pt x="2135532" y="5321689"/>
                  <a:pt x="2137610" y="5265245"/>
                  <a:pt x="2209291" y="5028733"/>
                </a:cubicBezTo>
                <a:cubicBezTo>
                  <a:pt x="2267120" y="4838277"/>
                  <a:pt x="2341225" y="4936622"/>
                  <a:pt x="2501208" y="4457711"/>
                </a:cubicBezTo>
                <a:cubicBezTo>
                  <a:pt x="2545186" y="4641934"/>
                  <a:pt x="2446495" y="4877753"/>
                  <a:pt x="2695127" y="4973674"/>
                </a:cubicBezTo>
                <a:cubicBezTo>
                  <a:pt x="2743260" y="4833775"/>
                  <a:pt x="2706208" y="4662365"/>
                  <a:pt x="2825329" y="4563328"/>
                </a:cubicBezTo>
                <a:cubicBezTo>
                  <a:pt x="2859958" y="4534586"/>
                  <a:pt x="2884890" y="4501689"/>
                  <a:pt x="2904628" y="4466368"/>
                </a:cubicBezTo>
                <a:cubicBezTo>
                  <a:pt x="2910515" y="4484375"/>
                  <a:pt x="2916749" y="4503074"/>
                  <a:pt x="2922635" y="4519696"/>
                </a:cubicBezTo>
                <a:cubicBezTo>
                  <a:pt x="2946529" y="4491647"/>
                  <a:pt x="3082618" y="3784882"/>
                  <a:pt x="3089544" y="3606545"/>
                </a:cubicBezTo>
                <a:cubicBezTo>
                  <a:pt x="3124172" y="3733285"/>
                  <a:pt x="3150490" y="3989882"/>
                  <a:pt x="3150490" y="3989882"/>
                </a:cubicBezTo>
                <a:cubicBezTo>
                  <a:pt x="3150490" y="3989882"/>
                  <a:pt x="3300085" y="3936900"/>
                  <a:pt x="3755448" y="1538193"/>
                </a:cubicBezTo>
                <a:cubicBezTo>
                  <a:pt x="3791461" y="1348775"/>
                  <a:pt x="3824704" y="697762"/>
                  <a:pt x="3850330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AD5705-B027-4C44-B38A-60296E29E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078991"/>
            <a:ext cx="5266944" cy="3136392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8BBAC4-9088-44CF-BA2D-B8DD24FB5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279392"/>
            <a:ext cx="5266944" cy="1500187"/>
          </a:xfrm>
        </p:spPr>
        <p:txBody>
          <a:bodyPr/>
          <a:lstStyle>
            <a:lvl1pPr marL="0" indent="0">
              <a:buNone/>
              <a:defRPr sz="24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93FB3F-D2A6-4919-B57B-C08861D46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9049E0-6BE5-43FA-A4D4-ACAFC871A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8C28D-1479-4F15-B906-0AEBBCCA8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1713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FD51F360-8860-4FB5-A0A5-773473DD8B39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A77EC9-372A-4ECA-9088-780532AF0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882CE-1B27-414A-9B06-AA5D2DB683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397E60-5D92-4530-96D1-FC09AF3C27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9088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4240FE-0C6A-47E9-9B0A-7B3C60877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71AE1B-BB18-4C7E-AA77-3A4D401A5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FA7B1D-FEDD-4E29-A352-29E5F498B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5797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 descr="Tag=AccentColor&#10;Flavor=Light&#10;Target=Fill">
            <a:extLst>
              <a:ext uri="{FF2B5EF4-FFF2-40B4-BE49-F238E27FC236}">
                <a16:creationId xmlns:a16="http://schemas.microsoft.com/office/drawing/2014/main" id="{527D753D-3426-457C-9082-B92894509EC0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4D2B94-0682-4185-BCE3-89AF214A4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65C47E-B85E-4B3E-A669-DEEC7F5DF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24517F-FE8C-49AD-9A52-0F43010526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0C73EC-7117-4DC2-9075-14102F2E28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190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D9A323-865B-4177-8F98-9BA304E022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190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A4E5D6-7075-4584-BD43-D966F0B58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2/9/2022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38B83D-8A05-4F3C-A409-1602C9630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D250E7-8A73-449C-A140-A2A2582D7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9545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raphic 1" descr="Tag=AccentColor&#10;Flavor=Light&#10;Target=Fill">
            <a:extLst>
              <a:ext uri="{FF2B5EF4-FFF2-40B4-BE49-F238E27FC236}">
                <a16:creationId xmlns:a16="http://schemas.microsoft.com/office/drawing/2014/main" id="{AAFBE1F6-FC6D-4C3D-9AC3-97028E6F18C7}"/>
              </a:ext>
            </a:extLst>
          </p:cNvPr>
          <p:cNvSpPr/>
          <p:nvPr/>
        </p:nvSpPr>
        <p:spPr>
          <a:xfrm rot="10800000" flipV="1">
            <a:off x="1969639" y="181596"/>
            <a:ext cx="8252722" cy="6022258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2825A4-268B-4301-8432-F9E9B2661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3784" y="1572768"/>
            <a:ext cx="6501384" cy="4096512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33410F-8A90-47F6-BD39-4AC0E4358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D819A9-F8DE-4E5C-AFC3-E0105ACD8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E25320-A12F-4F3E-8EC9-11292FF36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6478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2/9/2022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5882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 descr="Mask ID=&#10;Mask position=bottom, center&#10;Mask family= brushstroke, landscape, wide">
            <a:extLst>
              <a:ext uri="{FF2B5EF4-FFF2-40B4-BE49-F238E27FC236}">
                <a16:creationId xmlns:a16="http://schemas.microsoft.com/office/drawing/2014/main" id="{736BF44D-E8DD-45FA-931D-CBCC67D57944}"/>
              </a:ext>
            </a:extLst>
          </p:cNvPr>
          <p:cNvSpPr/>
          <p:nvPr/>
        </p:nvSpPr>
        <p:spPr>
          <a:xfrm>
            <a:off x="1768100" y="-1"/>
            <a:ext cx="10423900" cy="5920155"/>
          </a:xfrm>
          <a:custGeom>
            <a:avLst/>
            <a:gdLst>
              <a:gd name="connsiteX0" fmla="*/ 10423900 w 10423900"/>
              <a:gd name="connsiteY0" fmla="*/ 0 h 5491534"/>
              <a:gd name="connsiteX1" fmla="*/ 3493157 w 10423900"/>
              <a:gd name="connsiteY1" fmla="*/ 0 h 5491534"/>
              <a:gd name="connsiteX2" fmla="*/ 3493018 w 10423900"/>
              <a:gd name="connsiteY2" fmla="*/ 31 h 5491534"/>
              <a:gd name="connsiteX3" fmla="*/ 3245493 w 10423900"/>
              <a:gd name="connsiteY3" fmla="*/ 104839 h 5491534"/>
              <a:gd name="connsiteX4" fmla="*/ 4434802 w 10423900"/>
              <a:gd name="connsiteY4" fmla="*/ 284558 h 5491534"/>
              <a:gd name="connsiteX5" fmla="*/ 4011937 w 10423900"/>
              <a:gd name="connsiteY5" fmla="*/ 395559 h 5491534"/>
              <a:gd name="connsiteX6" fmla="*/ 3573213 w 10423900"/>
              <a:gd name="connsiteY6" fmla="*/ 474847 h 5491534"/>
              <a:gd name="connsiteX7" fmla="*/ 3097489 w 10423900"/>
              <a:gd name="connsiteY7" fmla="*/ 532990 h 5491534"/>
              <a:gd name="connsiteX8" fmla="*/ 2664052 w 10423900"/>
              <a:gd name="connsiteY8" fmla="*/ 649279 h 5491534"/>
              <a:gd name="connsiteX9" fmla="*/ 3795218 w 10423900"/>
              <a:gd name="connsiteY9" fmla="*/ 696852 h 5491534"/>
              <a:gd name="connsiteX10" fmla="*/ 3208492 w 10423900"/>
              <a:gd name="connsiteY10" fmla="*/ 802568 h 5491534"/>
              <a:gd name="connsiteX11" fmla="*/ 2727483 w 10423900"/>
              <a:gd name="connsiteY11" fmla="*/ 939999 h 5491534"/>
              <a:gd name="connsiteX12" fmla="*/ 2389190 w 10423900"/>
              <a:gd name="connsiteY12" fmla="*/ 1003429 h 5491534"/>
              <a:gd name="connsiteX13" fmla="*/ 2029754 w 10423900"/>
              <a:gd name="connsiteY13" fmla="*/ 1019287 h 5491534"/>
              <a:gd name="connsiteX14" fmla="*/ 1945181 w 10423900"/>
              <a:gd name="connsiteY14" fmla="*/ 1119716 h 5491534"/>
              <a:gd name="connsiteX15" fmla="*/ 2056184 w 10423900"/>
              <a:gd name="connsiteY15" fmla="*/ 1225434 h 5491534"/>
              <a:gd name="connsiteX16" fmla="*/ 2225329 w 10423900"/>
              <a:gd name="connsiteY16" fmla="*/ 1236004 h 5491534"/>
              <a:gd name="connsiteX17" fmla="*/ 3234920 w 10423900"/>
              <a:gd name="connsiteY17" fmla="*/ 1262435 h 5491534"/>
              <a:gd name="connsiteX18" fmla="*/ 0 w 10423900"/>
              <a:gd name="connsiteY18" fmla="*/ 1495009 h 5491534"/>
              <a:gd name="connsiteX19" fmla="*/ 438724 w 10423900"/>
              <a:gd name="connsiteY19" fmla="*/ 1637728 h 5491534"/>
              <a:gd name="connsiteX20" fmla="*/ 586726 w 10423900"/>
              <a:gd name="connsiteY20" fmla="*/ 2028877 h 5491534"/>
              <a:gd name="connsiteX21" fmla="*/ 1125878 w 10423900"/>
              <a:gd name="connsiteY21" fmla="*/ 2250882 h 5491534"/>
              <a:gd name="connsiteX22" fmla="*/ 1474744 w 10423900"/>
              <a:gd name="connsiteY22" fmla="*/ 2330169 h 5491534"/>
              <a:gd name="connsiteX23" fmla="*/ 2272901 w 10423900"/>
              <a:gd name="connsiteY23" fmla="*/ 2446458 h 5491534"/>
              <a:gd name="connsiteX24" fmla="*/ 2389190 w 10423900"/>
              <a:gd name="connsiteY24" fmla="*/ 2636747 h 5491534"/>
              <a:gd name="connsiteX25" fmla="*/ 2489621 w 10423900"/>
              <a:gd name="connsiteY25" fmla="*/ 2848179 h 5491534"/>
              <a:gd name="connsiteX26" fmla="*/ 2701053 w 10423900"/>
              <a:gd name="connsiteY26" fmla="*/ 2985611 h 5491534"/>
              <a:gd name="connsiteX27" fmla="*/ 1057165 w 10423900"/>
              <a:gd name="connsiteY27" fmla="*/ 2964468 h 5491534"/>
              <a:gd name="connsiteX28" fmla="*/ 2912485 w 10423900"/>
              <a:gd name="connsiteY28" fmla="*/ 3408477 h 5491534"/>
              <a:gd name="connsiteX29" fmla="*/ 2748626 w 10423900"/>
              <a:gd name="connsiteY29" fmla="*/ 3582909 h 5491534"/>
              <a:gd name="connsiteX30" fmla="*/ 3763503 w 10423900"/>
              <a:gd name="connsiteY30" fmla="*/ 3820771 h 5491534"/>
              <a:gd name="connsiteX31" fmla="*/ 3219063 w 10423900"/>
              <a:gd name="connsiteY31" fmla="*/ 3847199 h 5491534"/>
              <a:gd name="connsiteX32" fmla="*/ 6385269 w 10423900"/>
              <a:gd name="connsiteY32" fmla="*/ 4840933 h 5491534"/>
              <a:gd name="connsiteX33" fmla="*/ 10285854 w 10423900"/>
              <a:gd name="connsiteY33" fmla="*/ 5471118 h 5491534"/>
              <a:gd name="connsiteX34" fmla="*/ 10423900 w 10423900"/>
              <a:gd name="connsiteY34" fmla="*/ 5491534 h 5491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3900" h="5491534">
                <a:moveTo>
                  <a:pt x="10423900" y="0"/>
                </a:moveTo>
                <a:lnTo>
                  <a:pt x="3493157" y="0"/>
                </a:lnTo>
                <a:lnTo>
                  <a:pt x="3493018" y="31"/>
                </a:lnTo>
                <a:cubicBezTo>
                  <a:pt x="3414969" y="12668"/>
                  <a:pt x="3328744" y="21588"/>
                  <a:pt x="3245493" y="104839"/>
                </a:cubicBezTo>
                <a:cubicBezTo>
                  <a:pt x="3668357" y="162984"/>
                  <a:pt x="4075366" y="51981"/>
                  <a:pt x="4434802" y="284558"/>
                </a:cubicBezTo>
                <a:cubicBezTo>
                  <a:pt x="4302656" y="400846"/>
                  <a:pt x="4154654" y="374416"/>
                  <a:pt x="4011937" y="395559"/>
                </a:cubicBezTo>
                <a:cubicBezTo>
                  <a:pt x="3863934" y="416704"/>
                  <a:pt x="3721217" y="453704"/>
                  <a:pt x="3573213" y="474847"/>
                </a:cubicBezTo>
                <a:cubicBezTo>
                  <a:pt x="3414639" y="501275"/>
                  <a:pt x="3256063" y="506562"/>
                  <a:pt x="3097489" y="532990"/>
                </a:cubicBezTo>
                <a:cubicBezTo>
                  <a:pt x="2965345" y="554135"/>
                  <a:pt x="2822627" y="517133"/>
                  <a:pt x="2664052" y="649279"/>
                </a:cubicBezTo>
                <a:cubicBezTo>
                  <a:pt x="3055203" y="744424"/>
                  <a:pt x="3409352" y="601706"/>
                  <a:pt x="3795218" y="696852"/>
                </a:cubicBezTo>
                <a:cubicBezTo>
                  <a:pt x="3567928" y="781425"/>
                  <a:pt x="3382924" y="754995"/>
                  <a:pt x="3208492" y="802568"/>
                </a:cubicBezTo>
                <a:cubicBezTo>
                  <a:pt x="3049916" y="850140"/>
                  <a:pt x="2859627" y="797282"/>
                  <a:pt x="2727483" y="939999"/>
                </a:cubicBezTo>
                <a:cubicBezTo>
                  <a:pt x="2627052" y="1051000"/>
                  <a:pt x="2521336" y="1066858"/>
                  <a:pt x="2389190" y="1003429"/>
                </a:cubicBezTo>
                <a:cubicBezTo>
                  <a:pt x="2272901" y="945284"/>
                  <a:pt x="2146043" y="961142"/>
                  <a:pt x="2029754" y="1019287"/>
                </a:cubicBezTo>
                <a:cubicBezTo>
                  <a:pt x="1987468" y="1040430"/>
                  <a:pt x="1945181" y="1066858"/>
                  <a:pt x="1945181" y="1119716"/>
                </a:cubicBezTo>
                <a:cubicBezTo>
                  <a:pt x="1945181" y="1193719"/>
                  <a:pt x="1998039" y="1214862"/>
                  <a:pt x="2056184" y="1225434"/>
                </a:cubicBezTo>
                <a:cubicBezTo>
                  <a:pt x="2109042" y="1236004"/>
                  <a:pt x="2172471" y="1246577"/>
                  <a:pt x="2225329" y="1236004"/>
                </a:cubicBezTo>
                <a:cubicBezTo>
                  <a:pt x="2563622" y="1177861"/>
                  <a:pt x="2896629" y="1273005"/>
                  <a:pt x="3234920" y="1262435"/>
                </a:cubicBezTo>
                <a:cubicBezTo>
                  <a:pt x="2172471" y="1489724"/>
                  <a:pt x="1099450" y="1415723"/>
                  <a:pt x="0" y="1495009"/>
                </a:cubicBezTo>
                <a:cubicBezTo>
                  <a:pt x="142717" y="1653583"/>
                  <a:pt x="327721" y="1521439"/>
                  <a:pt x="438724" y="1637728"/>
                </a:cubicBezTo>
                <a:cubicBezTo>
                  <a:pt x="333006" y="1880875"/>
                  <a:pt x="375293" y="2013020"/>
                  <a:pt x="586726" y="2028877"/>
                </a:cubicBezTo>
                <a:cubicBezTo>
                  <a:pt x="792873" y="2044734"/>
                  <a:pt x="1014877" y="1960161"/>
                  <a:pt x="1125878" y="2250882"/>
                </a:cubicBezTo>
                <a:cubicBezTo>
                  <a:pt x="1157593" y="2340740"/>
                  <a:pt x="1353170" y="2314312"/>
                  <a:pt x="1474744" y="2330169"/>
                </a:cubicBezTo>
                <a:cubicBezTo>
                  <a:pt x="1739034" y="2367170"/>
                  <a:pt x="2019183" y="2330169"/>
                  <a:pt x="2272901" y="2446458"/>
                </a:cubicBezTo>
                <a:cubicBezTo>
                  <a:pt x="2373332" y="2488744"/>
                  <a:pt x="2442048" y="2520459"/>
                  <a:pt x="2389190" y="2636747"/>
                </a:cubicBezTo>
                <a:cubicBezTo>
                  <a:pt x="2336332" y="2758321"/>
                  <a:pt x="2405048" y="2800607"/>
                  <a:pt x="2489621" y="2848179"/>
                </a:cubicBezTo>
                <a:cubicBezTo>
                  <a:pt x="2553051" y="2885180"/>
                  <a:pt x="2648195" y="2874609"/>
                  <a:pt x="2701053" y="2985611"/>
                </a:cubicBezTo>
                <a:cubicBezTo>
                  <a:pt x="2146043" y="2969753"/>
                  <a:pt x="1606888" y="2879895"/>
                  <a:pt x="1057165" y="2964468"/>
                </a:cubicBezTo>
                <a:cubicBezTo>
                  <a:pt x="1659748" y="3175900"/>
                  <a:pt x="2320474" y="3165328"/>
                  <a:pt x="2912485" y="3408477"/>
                </a:cubicBezTo>
                <a:cubicBezTo>
                  <a:pt x="2891342" y="3493050"/>
                  <a:pt x="2753911" y="3456048"/>
                  <a:pt x="2748626" y="3582909"/>
                </a:cubicBezTo>
                <a:cubicBezTo>
                  <a:pt x="3060489" y="3715055"/>
                  <a:pt x="3435782" y="3625195"/>
                  <a:pt x="3763503" y="3820771"/>
                </a:cubicBezTo>
                <a:cubicBezTo>
                  <a:pt x="3573213" y="3910629"/>
                  <a:pt x="3398782" y="3762626"/>
                  <a:pt x="3219063" y="3847199"/>
                </a:cubicBezTo>
                <a:cubicBezTo>
                  <a:pt x="3277208" y="3974060"/>
                  <a:pt x="5909545" y="4756360"/>
                  <a:pt x="6385269" y="4840933"/>
                </a:cubicBezTo>
                <a:cubicBezTo>
                  <a:pt x="7171204" y="4982659"/>
                  <a:pt x="9157515" y="5302348"/>
                  <a:pt x="10285854" y="5471118"/>
                </a:cubicBezTo>
                <a:lnTo>
                  <a:pt x="10423900" y="5491534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2/9/2022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0179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76C5A8FA-6B61-4934-AF55-C595090CA5DC}"/>
              </a:ext>
            </a:extLst>
          </p:cNvPr>
          <p:cNvSpPr/>
          <p:nvPr/>
        </p:nvSpPr>
        <p:spPr>
          <a:xfrm>
            <a:off x="4726728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6AD042-DE90-4088-8A07-B9A64C2CE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40080"/>
            <a:ext cx="3886200" cy="2953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FFC98-62A0-445A-BEDA-785BE925A1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9168" y="640080"/>
            <a:ext cx="4489704" cy="5596128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4D7827-8489-4EE4-88EE-16685FE6D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776472"/>
            <a:ext cx="3886200" cy="246888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33534F-EA91-4A50-B0F6-10D689E45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20F3F7-8B4B-4015-AA9C-109D05B2F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0B6EE2-78A1-4D01-87BE-A1487FBD2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2245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615C6B-1C98-4B1C-AB4B-1E1898E59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lIns="109728" tIns="109728" rIns="109728" bIns="91440"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8DFF97-B7FD-47F9-BC7F-DD4B4C5EA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lIns="109728" tIns="109728" rIns="109728" bIns="9144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31D22-079E-43E3-86A4-BA12DB888C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1200" spc="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04E684-10F4-4CC3-A0B9-F03AA7BE37CF}" type="datetimeFigureOut">
              <a:rPr lang="en-US" smtClean="0"/>
              <a:t>2/9/2022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4C30A2-140B-4A5D-BEEC-C1314AF1F3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ctr">
              <a:defRPr sz="1200" spc="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71BA8F-7826-496D-91F8-B3ECDF34DA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1200" spc="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651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06" r:id="rId6"/>
    <p:sldLayoutId id="2147483701" r:id="rId7"/>
    <p:sldLayoutId id="2147483702" r:id="rId8"/>
    <p:sldLayoutId id="2147483703" r:id="rId9"/>
    <p:sldLayoutId id="2147483704" r:id="rId10"/>
    <p:sldLayoutId id="2147483705" r:id="rId11"/>
    <p:sldLayoutId id="2147483707" r:id="rId12"/>
  </p:sldLayoutIdLst>
  <p:txStyles>
    <p:titleStyle>
      <a:lvl1pPr algn="l" defTabSz="914400" rtl="0" eaLnBrk="1" latinLnBrk="0" hangingPunct="1">
        <a:lnSpc>
          <a:spcPct val="105000"/>
        </a:lnSpc>
        <a:spcBef>
          <a:spcPct val="0"/>
        </a:spcBef>
        <a:buNone/>
        <a:defRPr sz="4400" b="1" i="0" kern="1200" spc="1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400" kern="1200" spc="6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 spc="6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 spc="6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 spc="6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 spc="6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2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93D702E-F4E0-47FC-A74C-ECD9647A81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196133F-A796-4489-A501-B6D0F28EFB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851974"/>
            <a:ext cx="9144000" cy="1152663"/>
          </a:xfrm>
        </p:spPr>
        <p:txBody>
          <a:bodyPr>
            <a:normAutofit/>
          </a:bodyPr>
          <a:lstStyle/>
          <a:p>
            <a:pPr algn="ctr"/>
            <a:r>
              <a:rPr lang="en-US" altLang="ko-KR" sz="4800" dirty="0"/>
              <a:t>Art of Java 06</a:t>
            </a:r>
            <a:endParaRPr lang="ko-KR" altLang="en-US" sz="4800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C229F3F-0E85-4987-9D5D-D0FDC6058C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071718"/>
            <a:ext cx="9144000" cy="646785"/>
          </a:xfrm>
        </p:spPr>
        <p:txBody>
          <a:bodyPr>
            <a:normAutofit/>
          </a:bodyPr>
          <a:lstStyle/>
          <a:p>
            <a:pPr algn="ctr"/>
            <a:r>
              <a:rPr lang="en-US" altLang="ko-KR" dirty="0"/>
              <a:t>20194652 </a:t>
            </a:r>
            <a:r>
              <a:rPr lang="ko-KR" altLang="en-US" dirty="0"/>
              <a:t>엄채원</a:t>
            </a:r>
          </a:p>
        </p:txBody>
      </p:sp>
      <p:pic>
        <p:nvPicPr>
          <p:cNvPr id="4" name="Picture 3" descr="이음매 없는 꽃무늬">
            <a:extLst>
              <a:ext uri="{FF2B5EF4-FFF2-40B4-BE49-F238E27FC236}">
                <a16:creationId xmlns:a16="http://schemas.microsoft.com/office/drawing/2014/main" id="{51721A49-1E9A-4B32-A6B7-1FD740C7EC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2924" b="30723"/>
          <a:stretch/>
        </p:blipFill>
        <p:spPr>
          <a:xfrm>
            <a:off x="838201" y="10"/>
            <a:ext cx="10484412" cy="3811394"/>
          </a:xfrm>
          <a:custGeom>
            <a:avLst/>
            <a:gdLst/>
            <a:ahLst/>
            <a:cxnLst/>
            <a:rect l="l" t="t" r="r" b="b"/>
            <a:pathLst>
              <a:path w="10484412" h="3811404">
                <a:moveTo>
                  <a:pt x="0" y="3811403"/>
                </a:moveTo>
                <a:lnTo>
                  <a:pt x="10484412" y="3811403"/>
                </a:lnTo>
                <a:lnTo>
                  <a:pt x="10484412" y="3811404"/>
                </a:lnTo>
                <a:lnTo>
                  <a:pt x="0" y="3811404"/>
                </a:lnTo>
                <a:close/>
                <a:moveTo>
                  <a:pt x="181717" y="0"/>
                </a:moveTo>
                <a:lnTo>
                  <a:pt x="10224015" y="0"/>
                </a:lnTo>
                <a:cubicBezTo>
                  <a:pt x="10261561" y="45054"/>
                  <a:pt x="10301611" y="85103"/>
                  <a:pt x="10369193" y="110134"/>
                </a:cubicBezTo>
                <a:cubicBezTo>
                  <a:pt x="10321635" y="167704"/>
                  <a:pt x="10236530" y="182722"/>
                  <a:pt x="10173954" y="222771"/>
                </a:cubicBezTo>
                <a:cubicBezTo>
                  <a:pt x="10168948" y="255310"/>
                  <a:pt x="10269071" y="245298"/>
                  <a:pt x="10241537" y="317887"/>
                </a:cubicBezTo>
                <a:cubicBezTo>
                  <a:pt x="10206494" y="418008"/>
                  <a:pt x="10241537" y="528142"/>
                  <a:pt x="10071328" y="573196"/>
                </a:cubicBezTo>
                <a:cubicBezTo>
                  <a:pt x="10023770" y="668312"/>
                  <a:pt x="10008751" y="820997"/>
                  <a:pt x="10113880" y="913610"/>
                </a:cubicBezTo>
                <a:cubicBezTo>
                  <a:pt x="10271573" y="1048774"/>
                  <a:pt x="10244040" y="1138885"/>
                  <a:pt x="10036285" y="1216478"/>
                </a:cubicBezTo>
                <a:cubicBezTo>
                  <a:pt x="10011255" y="1226491"/>
                  <a:pt x="9978715" y="1231497"/>
                  <a:pt x="9966200" y="1256528"/>
                </a:cubicBezTo>
                <a:cubicBezTo>
                  <a:pt x="9986224" y="1289067"/>
                  <a:pt x="10031280" y="1281557"/>
                  <a:pt x="10063819" y="1289067"/>
                </a:cubicBezTo>
                <a:cubicBezTo>
                  <a:pt x="10211500" y="1324110"/>
                  <a:pt x="10214003" y="1324110"/>
                  <a:pt x="10176457" y="1441752"/>
                </a:cubicBezTo>
                <a:cubicBezTo>
                  <a:pt x="10163942" y="1476795"/>
                  <a:pt x="10188972" y="1491813"/>
                  <a:pt x="10211500" y="1511838"/>
                </a:cubicBezTo>
                <a:cubicBezTo>
                  <a:pt x="10296604" y="1591936"/>
                  <a:pt x="10296604" y="1594439"/>
                  <a:pt x="10206494" y="1664523"/>
                </a:cubicBezTo>
                <a:cubicBezTo>
                  <a:pt x="10181463" y="1684547"/>
                  <a:pt x="10163942" y="1704572"/>
                  <a:pt x="10151426" y="1732106"/>
                </a:cubicBezTo>
                <a:cubicBezTo>
                  <a:pt x="10128899" y="1782166"/>
                  <a:pt x="10128899" y="1822216"/>
                  <a:pt x="10208996" y="1847246"/>
                </a:cubicBezTo>
                <a:cubicBezTo>
                  <a:pt x="10266568" y="1864767"/>
                  <a:pt x="10296604" y="1884791"/>
                  <a:pt x="10299107" y="1939858"/>
                </a:cubicBezTo>
                <a:cubicBezTo>
                  <a:pt x="10299107" y="1987416"/>
                  <a:pt x="10306617" y="2017452"/>
                  <a:pt x="10244040" y="2037477"/>
                </a:cubicBezTo>
                <a:cubicBezTo>
                  <a:pt x="10193979" y="2054998"/>
                  <a:pt x="10178960" y="2090041"/>
                  <a:pt x="10183966" y="2130089"/>
                </a:cubicBezTo>
                <a:cubicBezTo>
                  <a:pt x="10193979" y="2230211"/>
                  <a:pt x="10126396" y="2287781"/>
                  <a:pt x="10013758" y="2335339"/>
                </a:cubicBezTo>
                <a:cubicBezTo>
                  <a:pt x="9908629" y="2377890"/>
                  <a:pt x="9813513" y="2437963"/>
                  <a:pt x="9715893" y="2493030"/>
                </a:cubicBezTo>
                <a:cubicBezTo>
                  <a:pt x="9605758" y="2553103"/>
                  <a:pt x="9480605" y="2590649"/>
                  <a:pt x="9347942" y="2623189"/>
                </a:cubicBezTo>
                <a:cubicBezTo>
                  <a:pt x="9370469" y="2665740"/>
                  <a:pt x="9453071" y="2640710"/>
                  <a:pt x="9460580" y="2700783"/>
                </a:cubicBezTo>
                <a:cubicBezTo>
                  <a:pt x="9255329" y="2753346"/>
                  <a:pt x="9060089" y="2833444"/>
                  <a:pt x="8827305" y="2855971"/>
                </a:cubicBezTo>
                <a:cubicBezTo>
                  <a:pt x="9015035" y="2843456"/>
                  <a:pt x="9182740" y="2908535"/>
                  <a:pt x="9360458" y="2926056"/>
                </a:cubicBezTo>
                <a:cubicBezTo>
                  <a:pt x="9377980" y="2961099"/>
                  <a:pt x="9337930" y="2951087"/>
                  <a:pt x="9322912" y="2958595"/>
                </a:cubicBezTo>
                <a:cubicBezTo>
                  <a:pt x="9307893" y="2963602"/>
                  <a:pt x="9287869" y="2966105"/>
                  <a:pt x="9285366" y="2991135"/>
                </a:cubicBezTo>
                <a:cubicBezTo>
                  <a:pt x="9370469" y="3023675"/>
                  <a:pt x="9478102" y="2998644"/>
                  <a:pt x="9565709" y="3033687"/>
                </a:cubicBezTo>
                <a:cubicBezTo>
                  <a:pt x="9543182" y="3083748"/>
                  <a:pt x="9468090" y="3056214"/>
                  <a:pt x="9435550" y="3096263"/>
                </a:cubicBezTo>
                <a:cubicBezTo>
                  <a:pt x="9518151" y="3101269"/>
                  <a:pt x="9593243" y="3103772"/>
                  <a:pt x="9668335" y="3113784"/>
                </a:cubicBezTo>
                <a:cubicBezTo>
                  <a:pt x="9725905" y="3121294"/>
                  <a:pt x="9740924" y="3163845"/>
                  <a:pt x="9700875" y="3193882"/>
                </a:cubicBezTo>
                <a:cubicBezTo>
                  <a:pt x="9665832" y="3221415"/>
                  <a:pt x="9613268" y="3223918"/>
                  <a:pt x="9565709" y="3236434"/>
                </a:cubicBezTo>
                <a:cubicBezTo>
                  <a:pt x="9232801" y="3319034"/>
                  <a:pt x="8882372" y="3351573"/>
                  <a:pt x="8529440" y="3364088"/>
                </a:cubicBezTo>
                <a:cubicBezTo>
                  <a:pt x="7961245" y="3386616"/>
                  <a:pt x="7393049" y="3394125"/>
                  <a:pt x="6827357" y="3419155"/>
                </a:cubicBezTo>
                <a:cubicBezTo>
                  <a:pt x="6481933" y="3434173"/>
                  <a:pt x="6136510" y="3456701"/>
                  <a:pt x="5788584" y="3456701"/>
                </a:cubicBezTo>
                <a:cubicBezTo>
                  <a:pt x="5415628" y="3456701"/>
                  <a:pt x="5042671" y="3464210"/>
                  <a:pt x="4669714" y="3411646"/>
                </a:cubicBezTo>
                <a:cubicBezTo>
                  <a:pt x="4479481" y="3384113"/>
                  <a:pt x="4279236" y="3396628"/>
                  <a:pt x="4086500" y="3376603"/>
                </a:cubicBezTo>
                <a:cubicBezTo>
                  <a:pt x="3793641" y="3346568"/>
                  <a:pt x="3500782" y="3306518"/>
                  <a:pt x="3210426" y="3256458"/>
                </a:cubicBezTo>
                <a:cubicBezTo>
                  <a:pt x="3117813" y="3241439"/>
                  <a:pt x="3007678" y="3231428"/>
                  <a:pt x="2937592" y="3166348"/>
                </a:cubicBezTo>
                <a:cubicBezTo>
                  <a:pt x="2824954" y="3211403"/>
                  <a:pt x="2757372" y="3131305"/>
                  <a:pt x="2669765" y="3106275"/>
                </a:cubicBezTo>
                <a:cubicBezTo>
                  <a:pt x="2634722" y="3096263"/>
                  <a:pt x="2592169" y="3081245"/>
                  <a:pt x="2597176" y="3048705"/>
                </a:cubicBezTo>
                <a:cubicBezTo>
                  <a:pt x="2604685" y="3006154"/>
                  <a:pt x="2654746" y="2978620"/>
                  <a:pt x="2702304" y="2986130"/>
                </a:cubicBezTo>
                <a:cubicBezTo>
                  <a:pt x="2849986" y="3011160"/>
                  <a:pt x="2985150" y="2948584"/>
                  <a:pt x="3137838" y="2956093"/>
                </a:cubicBezTo>
                <a:cubicBezTo>
                  <a:pt x="3005175" y="2933565"/>
                  <a:pt x="2872513" y="2908535"/>
                  <a:pt x="2739850" y="2886007"/>
                </a:cubicBezTo>
                <a:cubicBezTo>
                  <a:pt x="2940095" y="2863480"/>
                  <a:pt x="3132831" y="2896020"/>
                  <a:pt x="3328071" y="2913541"/>
                </a:cubicBezTo>
                <a:cubicBezTo>
                  <a:pt x="3390647" y="2921050"/>
                  <a:pt x="3485763" y="2968608"/>
                  <a:pt x="3503285" y="2898523"/>
                </a:cubicBezTo>
                <a:cubicBezTo>
                  <a:pt x="3513297" y="2850965"/>
                  <a:pt x="3410671" y="2850965"/>
                  <a:pt x="3350598" y="2838450"/>
                </a:cubicBezTo>
                <a:cubicBezTo>
                  <a:pt x="3090279" y="2785886"/>
                  <a:pt x="2824954" y="2758353"/>
                  <a:pt x="2562133" y="2725813"/>
                </a:cubicBezTo>
                <a:cubicBezTo>
                  <a:pt x="2537102" y="2723310"/>
                  <a:pt x="2504562" y="2725813"/>
                  <a:pt x="2487041" y="2715801"/>
                </a:cubicBezTo>
                <a:cubicBezTo>
                  <a:pt x="2354378" y="2633200"/>
                  <a:pt x="2184170" y="2608170"/>
                  <a:pt x="1998943" y="2548097"/>
                </a:cubicBezTo>
                <a:cubicBezTo>
                  <a:pt x="2116587" y="2515558"/>
                  <a:pt x="2196685" y="2575630"/>
                  <a:pt x="2294304" y="2560612"/>
                </a:cubicBezTo>
                <a:cubicBezTo>
                  <a:pt x="2196685" y="2498036"/>
                  <a:pt x="2079041" y="2488024"/>
                  <a:pt x="1978918" y="2455485"/>
                </a:cubicBezTo>
                <a:cubicBezTo>
                  <a:pt x="1906330" y="2430454"/>
                  <a:pt x="1635999" y="2357866"/>
                  <a:pt x="1595950" y="2335339"/>
                </a:cubicBezTo>
                <a:cubicBezTo>
                  <a:pt x="1473299" y="2267756"/>
                  <a:pt x="1315606" y="2237720"/>
                  <a:pt x="1215483" y="2145108"/>
                </a:cubicBezTo>
                <a:cubicBezTo>
                  <a:pt x="1145398" y="2080028"/>
                  <a:pt x="1025251" y="2095047"/>
                  <a:pt x="942649" y="2049992"/>
                </a:cubicBezTo>
                <a:cubicBezTo>
                  <a:pt x="912613" y="2004937"/>
                  <a:pt x="972686" y="1994925"/>
                  <a:pt x="992711" y="1969894"/>
                </a:cubicBezTo>
                <a:cubicBezTo>
                  <a:pt x="1020244" y="1939858"/>
                  <a:pt x="972686" y="1922337"/>
                  <a:pt x="960170" y="1884791"/>
                </a:cubicBezTo>
                <a:cubicBezTo>
                  <a:pt x="1117863" y="1922337"/>
                  <a:pt x="1268048" y="1944864"/>
                  <a:pt x="1448268" y="1957380"/>
                </a:cubicBezTo>
                <a:cubicBezTo>
                  <a:pt x="1390698" y="1897306"/>
                  <a:pt x="1318109" y="1927343"/>
                  <a:pt x="1270551" y="1904815"/>
                </a:cubicBezTo>
                <a:cubicBezTo>
                  <a:pt x="1238011" y="1889797"/>
                  <a:pt x="1190453" y="1884791"/>
                  <a:pt x="1200466" y="1849749"/>
                </a:cubicBezTo>
                <a:cubicBezTo>
                  <a:pt x="1207974" y="1822216"/>
                  <a:pt x="1248023" y="1824718"/>
                  <a:pt x="1278060" y="1827221"/>
                </a:cubicBezTo>
                <a:cubicBezTo>
                  <a:pt x="1393201" y="1834730"/>
                  <a:pt x="1503336" y="1834730"/>
                  <a:pt x="1615974" y="1764645"/>
                </a:cubicBezTo>
                <a:cubicBezTo>
                  <a:pt x="1338134" y="1669530"/>
                  <a:pt x="1015238" y="1717087"/>
                  <a:pt x="767434" y="1576917"/>
                </a:cubicBezTo>
                <a:cubicBezTo>
                  <a:pt x="802477" y="1531862"/>
                  <a:pt x="852539" y="1554390"/>
                  <a:pt x="890085" y="1559396"/>
                </a:cubicBezTo>
                <a:cubicBezTo>
                  <a:pt x="1132882" y="1591936"/>
                  <a:pt x="2003949" y="1514341"/>
                  <a:pt x="2129102" y="1556893"/>
                </a:cubicBezTo>
                <a:cubicBezTo>
                  <a:pt x="2204195" y="1584426"/>
                  <a:pt x="2286796" y="1594439"/>
                  <a:pt x="2369396" y="1576917"/>
                </a:cubicBezTo>
                <a:cubicBezTo>
                  <a:pt x="2469519" y="1554390"/>
                  <a:pt x="1881298" y="1519347"/>
                  <a:pt x="1746133" y="1421728"/>
                </a:cubicBezTo>
                <a:cubicBezTo>
                  <a:pt x="1678551" y="1374170"/>
                  <a:pt x="1082821" y="1146394"/>
                  <a:pt x="819999" y="1083817"/>
                </a:cubicBezTo>
                <a:cubicBezTo>
                  <a:pt x="857545" y="1041266"/>
                  <a:pt x="952662" y="1066296"/>
                  <a:pt x="940146" y="993707"/>
                </a:cubicBezTo>
                <a:cubicBezTo>
                  <a:pt x="794969" y="956162"/>
                  <a:pt x="627263" y="961168"/>
                  <a:pt x="459558" y="903598"/>
                </a:cubicBezTo>
                <a:cubicBezTo>
                  <a:pt x="537153" y="858543"/>
                  <a:pt x="622257" y="883573"/>
                  <a:pt x="699852" y="868556"/>
                </a:cubicBezTo>
                <a:cubicBezTo>
                  <a:pt x="657300" y="813489"/>
                  <a:pt x="582208" y="823500"/>
                  <a:pt x="522134" y="813489"/>
                </a:cubicBezTo>
                <a:cubicBezTo>
                  <a:pt x="464564" y="803476"/>
                  <a:pt x="349423" y="708360"/>
                  <a:pt x="374453" y="713367"/>
                </a:cubicBezTo>
                <a:cubicBezTo>
                  <a:pt x="607238" y="750912"/>
                  <a:pt x="842526" y="735895"/>
                  <a:pt x="1075312" y="773440"/>
                </a:cubicBezTo>
                <a:cubicBezTo>
                  <a:pt x="1152907" y="785955"/>
                  <a:pt x="1238011" y="810986"/>
                  <a:pt x="1275557" y="728385"/>
                </a:cubicBezTo>
                <a:cubicBezTo>
                  <a:pt x="1285569" y="703355"/>
                  <a:pt x="1278060" y="695846"/>
                  <a:pt x="1385692" y="725882"/>
                </a:cubicBezTo>
                <a:cubicBezTo>
                  <a:pt x="1425741" y="738397"/>
                  <a:pt x="1483311" y="750912"/>
                  <a:pt x="1525863" y="718373"/>
                </a:cubicBezTo>
                <a:cubicBezTo>
                  <a:pt x="1498330" y="678325"/>
                  <a:pt x="1445765" y="690839"/>
                  <a:pt x="1408219" y="680828"/>
                </a:cubicBezTo>
                <a:cubicBezTo>
                  <a:pt x="1305594" y="653294"/>
                  <a:pt x="922624" y="548166"/>
                  <a:pt x="825005" y="518129"/>
                </a:cubicBezTo>
                <a:cubicBezTo>
                  <a:pt x="619754" y="453051"/>
                  <a:pt x="492098" y="475578"/>
                  <a:pt x="286846" y="405492"/>
                </a:cubicBezTo>
                <a:cubicBezTo>
                  <a:pt x="356932" y="407995"/>
                  <a:pt x="336907" y="380462"/>
                  <a:pt x="406993" y="380462"/>
                </a:cubicBezTo>
                <a:cubicBezTo>
                  <a:pt x="437030" y="380462"/>
                  <a:pt x="472073" y="372954"/>
                  <a:pt x="472073" y="342917"/>
                </a:cubicBezTo>
                <a:cubicBezTo>
                  <a:pt x="472073" y="315384"/>
                  <a:pt x="104123" y="170207"/>
                  <a:pt x="156686" y="155188"/>
                </a:cubicBezTo>
                <a:cubicBezTo>
                  <a:pt x="301865" y="115140"/>
                  <a:pt x="667312" y="227777"/>
                  <a:pt x="579705" y="175213"/>
                </a:cubicBezTo>
                <a:cubicBezTo>
                  <a:pt x="447042" y="92613"/>
                  <a:pt x="427018" y="77594"/>
                  <a:pt x="326895" y="67583"/>
                </a:cubicBezTo>
                <a:cubicBezTo>
                  <a:pt x="296858" y="62576"/>
                  <a:pt x="244294" y="35043"/>
                  <a:pt x="181717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7806159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1DF44E-B15B-41E6-A554-60BFC1533B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673" y="573354"/>
            <a:ext cx="10515600" cy="639810"/>
          </a:xfrm>
        </p:spPr>
        <p:txBody>
          <a:bodyPr>
            <a:noAutofit/>
          </a:bodyPr>
          <a:lstStyle/>
          <a:p>
            <a:r>
              <a:rPr lang="ko-KR" altLang="en-US" sz="3200" dirty="0"/>
              <a:t>제 </a:t>
            </a:r>
            <a:r>
              <a:rPr lang="en-US" altLang="ko-KR" sz="3200" dirty="0"/>
              <a:t>6</a:t>
            </a:r>
            <a:r>
              <a:rPr lang="ko-KR" altLang="en-US" sz="3200" dirty="0"/>
              <a:t>장 자바로 작성한 웹 </a:t>
            </a:r>
            <a:r>
              <a:rPr lang="ko-KR" altLang="en-US" sz="3200" dirty="0" err="1"/>
              <a:t>크롤링</a:t>
            </a:r>
            <a:br>
              <a:rPr lang="ko-KR" altLang="en-US" sz="3200" dirty="0"/>
            </a:br>
            <a:endParaRPr lang="ko-KR" altLang="en-US" sz="32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19DC6ED-006C-4FD2-88FA-CD1C0B72B1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2673" y="995881"/>
            <a:ext cx="11244404" cy="5685576"/>
          </a:xfrm>
        </p:spPr>
        <p:txBody>
          <a:bodyPr/>
          <a:lstStyle/>
          <a:p>
            <a:r>
              <a:rPr lang="en-US" altLang="ko-KR" dirty="0" err="1"/>
              <a:t>downloadPage</a:t>
            </a:r>
            <a:r>
              <a:rPr lang="en-US" altLang="ko-KR" dirty="0"/>
              <a:t>( ): </a:t>
            </a:r>
            <a:r>
              <a:rPr lang="ko-KR" altLang="en-US" dirty="0"/>
              <a:t>③</a:t>
            </a:r>
            <a:r>
              <a:rPr lang="en-US" altLang="ko-KR" dirty="0"/>
              <a:t>URL</a:t>
            </a:r>
            <a:r>
              <a:rPr lang="ko-KR" altLang="en-US" dirty="0"/>
              <a:t>이 가리키는 페이지 다운로드</a:t>
            </a:r>
          </a:p>
          <a:p>
            <a:endParaRPr lang="ko-KR" altLang="en-US" dirty="0"/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6591AB9-EA17-4DFA-86C4-2F0FF5B81A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094" y="1513784"/>
            <a:ext cx="5888312" cy="526470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56125A8-962F-4F70-A680-DFA26B2289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6596" y="356071"/>
            <a:ext cx="5787372" cy="639810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CB43A4D1-1306-44E8-9BF6-C55C306A02A6}"/>
              </a:ext>
            </a:extLst>
          </p:cNvPr>
          <p:cNvSpPr/>
          <p:nvPr/>
        </p:nvSpPr>
        <p:spPr>
          <a:xfrm>
            <a:off x="1461052" y="3588026"/>
            <a:ext cx="4711148" cy="184867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77F9246-2A82-45A7-A53D-36E432A63023}"/>
              </a:ext>
            </a:extLst>
          </p:cNvPr>
          <p:cNvSpPr/>
          <p:nvPr/>
        </p:nvSpPr>
        <p:spPr>
          <a:xfrm>
            <a:off x="6391071" y="4146135"/>
            <a:ext cx="4951379" cy="8560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/>
              <a:t>페이지에 있는 모든 내용</a:t>
            </a:r>
            <a:r>
              <a:rPr lang="en-US" altLang="ko-KR" sz="2000" dirty="0"/>
              <a:t>(</a:t>
            </a:r>
            <a:r>
              <a:rPr lang="ko-KR" altLang="en-US" sz="2000" dirty="0"/>
              <a:t>문자열</a:t>
            </a:r>
            <a:r>
              <a:rPr lang="en-US" altLang="ko-KR" sz="2000" dirty="0"/>
              <a:t>)</a:t>
            </a:r>
            <a:r>
              <a:rPr lang="ko-KR" altLang="en-US" sz="2000" dirty="0"/>
              <a:t>을 받아온다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5186680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1DF44E-B15B-41E6-A554-60BFC1533B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673" y="573354"/>
            <a:ext cx="10515600" cy="639810"/>
          </a:xfrm>
        </p:spPr>
        <p:txBody>
          <a:bodyPr>
            <a:noAutofit/>
          </a:bodyPr>
          <a:lstStyle/>
          <a:p>
            <a:r>
              <a:rPr lang="ko-KR" altLang="en-US" sz="3200" dirty="0"/>
              <a:t>제 </a:t>
            </a:r>
            <a:r>
              <a:rPr lang="en-US" altLang="ko-KR" sz="3200" dirty="0"/>
              <a:t>6</a:t>
            </a:r>
            <a:r>
              <a:rPr lang="ko-KR" altLang="en-US" sz="3200" dirty="0"/>
              <a:t>장 자바로 작성한 웹 </a:t>
            </a:r>
            <a:r>
              <a:rPr lang="ko-KR" altLang="en-US" sz="3200" dirty="0" err="1"/>
              <a:t>크롤링</a:t>
            </a:r>
            <a:br>
              <a:rPr lang="ko-KR" altLang="en-US" sz="3200" dirty="0"/>
            </a:br>
            <a:endParaRPr lang="ko-KR" altLang="en-US" sz="32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19DC6ED-006C-4FD2-88FA-CD1C0B72B1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2673" y="995881"/>
            <a:ext cx="11244404" cy="5685576"/>
          </a:xfrm>
        </p:spPr>
        <p:txBody>
          <a:bodyPr/>
          <a:lstStyle/>
          <a:p>
            <a:r>
              <a:rPr lang="en-US" altLang="ko-KR" dirty="0" err="1"/>
              <a:t>retrieveLinks</a:t>
            </a:r>
            <a:r>
              <a:rPr lang="en-US" altLang="ko-KR" dirty="0"/>
              <a:t>( ): </a:t>
            </a:r>
            <a:r>
              <a:rPr lang="ko-KR" altLang="en-US" dirty="0"/>
              <a:t>④페이지에서 유효한 링크 목록 뽑음</a:t>
            </a:r>
          </a:p>
          <a:p>
            <a:endParaRPr lang="ko-KR" altLang="en-US" dirty="0"/>
          </a:p>
          <a:p>
            <a:endParaRPr lang="ko-KR" altLang="en-US" dirty="0"/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08ACAD5-74BC-4CDF-ABA6-421F652297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492" b="5502"/>
          <a:stretch/>
        </p:blipFill>
        <p:spPr>
          <a:xfrm>
            <a:off x="7860473" y="31322"/>
            <a:ext cx="4318558" cy="195312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CF0C8796-21E8-4D03-AA1F-EF8E1A9DF9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6" r="2579" b="43647"/>
          <a:stretch/>
        </p:blipFill>
        <p:spPr>
          <a:xfrm>
            <a:off x="183638" y="1534309"/>
            <a:ext cx="7114969" cy="3010597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C1D80E50-D49A-4984-8126-2F160A79D5B2}"/>
              </a:ext>
            </a:extLst>
          </p:cNvPr>
          <p:cNvSpPr/>
          <p:nvPr/>
        </p:nvSpPr>
        <p:spPr>
          <a:xfrm>
            <a:off x="3161489" y="2500009"/>
            <a:ext cx="2928026" cy="28210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7" name="표 17">
            <a:extLst>
              <a:ext uri="{FF2B5EF4-FFF2-40B4-BE49-F238E27FC236}">
                <a16:creationId xmlns:a16="http://schemas.microsoft.com/office/drawing/2014/main" id="{27399DE3-08DC-4A4D-A5D5-9FEE6E6270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2227280"/>
              </p:ext>
            </p:extLst>
          </p:nvPr>
        </p:nvGraphicFramePr>
        <p:xfrm>
          <a:off x="7441532" y="2333359"/>
          <a:ext cx="4615467" cy="3840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4041">
                  <a:extLst>
                    <a:ext uri="{9D8B030D-6E8A-4147-A177-3AD203B41FA5}">
                      <a16:colId xmlns:a16="http://schemas.microsoft.com/office/drawing/2014/main" val="552916650"/>
                    </a:ext>
                  </a:extLst>
                </a:gridCol>
                <a:gridCol w="3801426">
                  <a:extLst>
                    <a:ext uri="{9D8B030D-6E8A-4147-A177-3AD203B41FA5}">
                      <a16:colId xmlns:a16="http://schemas.microsoft.com/office/drawing/2014/main" val="3861370097"/>
                    </a:ext>
                  </a:extLst>
                </a:gridCol>
              </a:tblGrid>
              <a:tr h="23080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문자열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설명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0294353"/>
                  </a:ext>
                </a:extLst>
              </a:tr>
              <a:tr h="23080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&lt;a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“&lt;a” </a:t>
                      </a:r>
                      <a:r>
                        <a:rPr lang="ko-KR" altLang="en-US" dirty="0"/>
                        <a:t>문자열을 찾아라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2472703"/>
                  </a:ext>
                </a:extLst>
              </a:tr>
              <a:tr h="23080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\\</a:t>
                      </a:r>
                      <a:r>
                        <a:rPr lang="en-US" altLang="ko-KR" dirty="0">
                          <a:latin typeface="+mn-lt"/>
                          <a:cs typeface="Arial" panose="020B0604020202020204" pitchFamily="34" charset="0"/>
                        </a:rPr>
                        <a:t>s+</a:t>
                      </a:r>
                      <a:endParaRPr lang="ko-KR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번 이상의 공백문자를 찾아라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6197433"/>
                  </a:ext>
                </a:extLst>
              </a:tr>
              <a:tr h="23080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href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“</a:t>
                      </a:r>
                      <a:r>
                        <a:rPr lang="en-US" altLang="ko-KR" dirty="0" err="1"/>
                        <a:t>href</a:t>
                      </a:r>
                      <a:r>
                        <a:rPr lang="en-US" altLang="ko-KR" dirty="0"/>
                        <a:t>” </a:t>
                      </a:r>
                      <a:r>
                        <a:rPr lang="ko-KR" altLang="en-US" dirty="0"/>
                        <a:t>문자열을 찾아라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5983075"/>
                  </a:ext>
                </a:extLst>
              </a:tr>
              <a:tr h="23080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=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“=” </a:t>
                      </a:r>
                      <a:r>
                        <a:rPr lang="ko-KR" altLang="en-US" dirty="0"/>
                        <a:t>문자열을 찾아라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0920357"/>
                  </a:ext>
                </a:extLst>
              </a:tr>
              <a:tr h="23080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\\</a:t>
                      </a:r>
                      <a:r>
                        <a:rPr lang="en-US" altLang="ko-KR" dirty="0">
                          <a:latin typeface="+mn-lt"/>
                          <a:cs typeface="Arial" panose="020B0604020202020204" pitchFamily="34" charset="0"/>
                        </a:rPr>
                        <a:t>s*</a:t>
                      </a:r>
                      <a:endParaRPr lang="ko-KR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</a:t>
                      </a:r>
                      <a:r>
                        <a:rPr lang="ko-KR" altLang="en-US" dirty="0"/>
                        <a:t>번 이상의 공백 문자를 찾아라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5780917"/>
                  </a:ext>
                </a:extLst>
              </a:tr>
              <a:tr h="23080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\“?</a:t>
                      </a:r>
                      <a:endParaRPr lang="ko-KR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</a:t>
                      </a:r>
                      <a:r>
                        <a:rPr lang="ko-KR" altLang="en-US" dirty="0"/>
                        <a:t>번 또는 </a:t>
                      </a:r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번의 인용부호를</a:t>
                      </a:r>
                      <a:r>
                        <a:rPr lang="en-US" altLang="ko-KR" dirty="0"/>
                        <a:t>(“) </a:t>
                      </a:r>
                      <a:r>
                        <a:rPr lang="ko-KR" altLang="en-US" dirty="0"/>
                        <a:t>찾아라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9461382"/>
                  </a:ext>
                </a:extLst>
              </a:tr>
              <a:tr h="57701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(.*?)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패턴의 다음 부분이 매칭되기 전에 나오는 </a:t>
                      </a:r>
                      <a:r>
                        <a:rPr lang="en-US" altLang="ko-KR" dirty="0"/>
                        <a:t>0</a:t>
                      </a:r>
                      <a:r>
                        <a:rPr lang="ko-KR" altLang="en-US" dirty="0"/>
                        <a:t>번 이상의 임의의 문자를 모두 찾아 하나의 그룹에 넣어라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9836334"/>
                  </a:ext>
                </a:extLst>
              </a:tr>
              <a:tr h="23080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[</a:t>
                      </a:r>
                      <a:r>
                        <a:rPr lang="en-US" altLang="ko-K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\”|?</a:t>
                      </a:r>
                      <a:r>
                        <a:rPr lang="en-US" altLang="ko-KR" dirty="0"/>
                        <a:t>]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인용부호 </a:t>
                      </a:r>
                      <a:r>
                        <a:rPr lang="en-US" altLang="ko-KR" dirty="0"/>
                        <a:t>(”) </a:t>
                      </a:r>
                      <a:r>
                        <a:rPr lang="ko-KR" altLang="en-US" dirty="0"/>
                        <a:t>또는 </a:t>
                      </a:r>
                      <a:r>
                        <a:rPr lang="en-US" altLang="ko-KR" dirty="0"/>
                        <a:t>“&gt;” </a:t>
                      </a:r>
                      <a:r>
                        <a:rPr lang="ko-KR" altLang="en-US" dirty="0"/>
                        <a:t>문자를 찾아라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1611182"/>
                  </a:ext>
                </a:extLst>
              </a:tr>
            </a:tbl>
          </a:graphicData>
        </a:graphic>
      </p:graphicFrame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B16FA62-63F8-4D5D-B087-09A4B13E00F2}"/>
              </a:ext>
            </a:extLst>
          </p:cNvPr>
          <p:cNvCxnSpPr>
            <a:cxnSpLocks/>
            <a:stCxn id="16" idx="3"/>
          </p:cNvCxnSpPr>
          <p:nvPr/>
        </p:nvCxnSpPr>
        <p:spPr>
          <a:xfrm flipV="1">
            <a:off x="6089515" y="2500009"/>
            <a:ext cx="1352017" cy="14105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059C07D-872A-4C1D-A9F6-60527A8B5F57}"/>
              </a:ext>
            </a:extLst>
          </p:cNvPr>
          <p:cNvSpPr/>
          <p:nvPr/>
        </p:nvSpPr>
        <p:spPr>
          <a:xfrm>
            <a:off x="2480553" y="4588214"/>
            <a:ext cx="4246172" cy="20530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/>
              <a:t>HTML </a:t>
            </a:r>
            <a:r>
              <a:rPr lang="ko-KR" altLang="en-US" sz="2000" dirty="0"/>
              <a:t>링크 태그</a:t>
            </a:r>
            <a:endParaRPr lang="en-US" altLang="ko-KR" sz="2000" dirty="0"/>
          </a:p>
          <a:p>
            <a:r>
              <a:rPr lang="en-US" altLang="ko-KR" sz="2000" dirty="0">
                <a:highlight>
                  <a:srgbClr val="008000"/>
                </a:highlight>
              </a:rPr>
              <a:t>&lt;a </a:t>
            </a:r>
            <a:r>
              <a:rPr lang="en-US" altLang="ko-KR" sz="2000" dirty="0" err="1">
                <a:highlight>
                  <a:srgbClr val="008000"/>
                </a:highlight>
              </a:rPr>
              <a:t>href</a:t>
            </a:r>
            <a:r>
              <a:rPr lang="en-US" altLang="ko-KR" sz="2000" dirty="0">
                <a:highlight>
                  <a:srgbClr val="008000"/>
                </a:highlight>
              </a:rPr>
              <a:t>=“</a:t>
            </a:r>
            <a:r>
              <a:rPr lang="en-US" altLang="ko-KR" sz="2000" dirty="0"/>
              <a:t>http://www.naver.com</a:t>
            </a:r>
            <a:r>
              <a:rPr lang="en-US" altLang="ko-KR" sz="2000" dirty="0">
                <a:highlight>
                  <a:srgbClr val="008000"/>
                </a:highlight>
              </a:rPr>
              <a:t>”&gt;</a:t>
            </a:r>
          </a:p>
          <a:p>
            <a:endParaRPr lang="en-US" altLang="ko-KR" sz="2000" dirty="0"/>
          </a:p>
          <a:p>
            <a:r>
              <a:rPr lang="ko-KR" altLang="en-US" sz="2000" dirty="0"/>
              <a:t>그룹 지정은 </a:t>
            </a:r>
            <a:r>
              <a:rPr lang="en-US" altLang="ko-KR" sz="2000" dirty="0"/>
              <a:t>( )</a:t>
            </a:r>
            <a:r>
              <a:rPr lang="ko-KR" altLang="en-US" sz="2000" dirty="0"/>
              <a:t>로 한다</a:t>
            </a:r>
            <a:r>
              <a:rPr lang="en-US" altLang="ko-KR" sz="2000" dirty="0"/>
              <a:t>.</a:t>
            </a:r>
          </a:p>
          <a:p>
            <a:r>
              <a:rPr lang="ko-KR" altLang="en-US" sz="2000" dirty="0"/>
              <a:t> </a:t>
            </a:r>
            <a:r>
              <a:rPr lang="en-US" altLang="ko-KR" sz="2000" dirty="0">
                <a:highlight>
                  <a:srgbClr val="008000"/>
                </a:highlight>
              </a:rPr>
              <a:t>&lt;a </a:t>
            </a:r>
            <a:r>
              <a:rPr lang="en-US" altLang="ko-KR" sz="2000" dirty="0" err="1">
                <a:highlight>
                  <a:srgbClr val="008000"/>
                </a:highlight>
              </a:rPr>
              <a:t>href</a:t>
            </a:r>
            <a:r>
              <a:rPr lang="en-US" altLang="ko-KR" sz="2000" dirty="0">
                <a:highlight>
                  <a:srgbClr val="008000"/>
                </a:highlight>
              </a:rPr>
              <a:t>=“</a:t>
            </a:r>
            <a:r>
              <a:rPr lang="ko-KR" altLang="en-US" sz="2000" dirty="0"/>
              <a:t>과 </a:t>
            </a:r>
            <a:r>
              <a:rPr lang="en-US" altLang="ko-KR" sz="2000" dirty="0">
                <a:highlight>
                  <a:srgbClr val="008000"/>
                </a:highlight>
              </a:rPr>
              <a:t>”&gt;</a:t>
            </a:r>
            <a:r>
              <a:rPr lang="ko-KR" altLang="en-US" sz="2000" dirty="0"/>
              <a:t>를</a:t>
            </a:r>
            <a:r>
              <a:rPr lang="en-US" altLang="ko-KR" sz="2000" dirty="0"/>
              <a:t> </a:t>
            </a:r>
            <a:r>
              <a:rPr lang="ko-KR" altLang="en-US" sz="2000" dirty="0"/>
              <a:t>제외한 문자열이</a:t>
            </a:r>
            <a:r>
              <a:rPr lang="en-US" altLang="ko-KR" sz="2000" dirty="0"/>
              <a:t> group(1)</a:t>
            </a:r>
            <a:r>
              <a:rPr lang="ko-KR" altLang="en-US" sz="2000" dirty="0"/>
              <a:t>임 →</a:t>
            </a:r>
            <a:r>
              <a:rPr lang="en-US" altLang="ko-KR" sz="2000" dirty="0"/>
              <a:t> </a:t>
            </a:r>
            <a:r>
              <a:rPr lang="ko-KR" altLang="en-US" sz="2000" dirty="0"/>
              <a:t>실제 </a:t>
            </a:r>
            <a:r>
              <a:rPr lang="en-US" altLang="ko-KR" sz="2000" dirty="0" err="1"/>
              <a:t>url</a:t>
            </a:r>
            <a:r>
              <a:rPr lang="ko-KR" altLang="en-US" sz="2000" dirty="0"/>
              <a:t>을 </a:t>
            </a:r>
            <a:r>
              <a:rPr lang="ko-KR" altLang="en-US" sz="2000" dirty="0" err="1"/>
              <a:t>리턴하게</a:t>
            </a:r>
            <a:r>
              <a:rPr lang="ko-KR" altLang="en-US" sz="2000" dirty="0"/>
              <a:t> 됨</a:t>
            </a:r>
            <a:endParaRPr lang="en-US" altLang="ko-KR" sz="2000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E7070D2-0996-478D-A2FA-148517BD2502}"/>
              </a:ext>
            </a:extLst>
          </p:cNvPr>
          <p:cNvSpPr/>
          <p:nvPr/>
        </p:nvSpPr>
        <p:spPr>
          <a:xfrm>
            <a:off x="716597" y="4024010"/>
            <a:ext cx="2765905" cy="28210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A941468-1554-4811-95F0-AF45BFF04081}"/>
              </a:ext>
            </a:extLst>
          </p:cNvPr>
          <p:cNvSpPr/>
          <p:nvPr/>
        </p:nvSpPr>
        <p:spPr>
          <a:xfrm>
            <a:off x="7499548" y="4931922"/>
            <a:ext cx="4469904" cy="83657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61F5240F-D03B-4362-BBCD-A6C6A824D43A}"/>
              </a:ext>
            </a:extLst>
          </p:cNvPr>
          <p:cNvCxnSpPr>
            <a:cxnSpLocks/>
            <a:stCxn id="27" idx="2"/>
          </p:cNvCxnSpPr>
          <p:nvPr/>
        </p:nvCxnSpPr>
        <p:spPr>
          <a:xfrm>
            <a:off x="2099550" y="4306112"/>
            <a:ext cx="381003" cy="77722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76257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1DF44E-B15B-41E6-A554-60BFC1533B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673" y="573354"/>
            <a:ext cx="10515600" cy="639810"/>
          </a:xfrm>
        </p:spPr>
        <p:txBody>
          <a:bodyPr>
            <a:noAutofit/>
          </a:bodyPr>
          <a:lstStyle/>
          <a:p>
            <a:r>
              <a:rPr lang="ko-KR" altLang="en-US" sz="3200" dirty="0"/>
              <a:t>제 </a:t>
            </a:r>
            <a:r>
              <a:rPr lang="en-US" altLang="ko-KR" sz="3200" dirty="0"/>
              <a:t>6</a:t>
            </a:r>
            <a:r>
              <a:rPr lang="ko-KR" altLang="en-US" sz="3200" dirty="0"/>
              <a:t>장 자바로 작성한 웹 </a:t>
            </a:r>
            <a:r>
              <a:rPr lang="ko-KR" altLang="en-US" sz="3200" dirty="0" err="1"/>
              <a:t>크롤링</a:t>
            </a:r>
            <a:br>
              <a:rPr lang="ko-KR" altLang="en-US" sz="3200" dirty="0"/>
            </a:br>
            <a:endParaRPr lang="ko-KR" altLang="en-US" sz="32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19DC6ED-006C-4FD2-88FA-CD1C0B72B1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2673" y="995881"/>
            <a:ext cx="11244404" cy="5685576"/>
          </a:xfrm>
        </p:spPr>
        <p:txBody>
          <a:bodyPr/>
          <a:lstStyle/>
          <a:p>
            <a:pPr marL="0" indent="0">
              <a:buNone/>
            </a:pPr>
            <a:endParaRPr lang="ko-KR" altLang="en-US" dirty="0"/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B6010CD5-827F-400F-A503-9794AA0955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65"/>
          <a:stretch/>
        </p:blipFill>
        <p:spPr>
          <a:xfrm>
            <a:off x="494924" y="904969"/>
            <a:ext cx="5711628" cy="5951692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41F7BD82-F5EB-4C86-A6D0-7B230A0E9ECE}"/>
              </a:ext>
            </a:extLst>
          </p:cNvPr>
          <p:cNvSpPr/>
          <p:nvPr/>
        </p:nvSpPr>
        <p:spPr>
          <a:xfrm>
            <a:off x="330738" y="1465049"/>
            <a:ext cx="3939705" cy="63981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34E739E-302D-42B6-B8EE-07C17E77F437}"/>
              </a:ext>
            </a:extLst>
          </p:cNvPr>
          <p:cNvSpPr/>
          <p:nvPr/>
        </p:nvSpPr>
        <p:spPr>
          <a:xfrm>
            <a:off x="6378102" y="360000"/>
            <a:ext cx="5606755" cy="28499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dirty="0"/>
              <a:t>페이지 앵커</a:t>
            </a:r>
            <a:endParaRPr lang="en-US" altLang="ko-KR" sz="2000" dirty="0"/>
          </a:p>
          <a:p>
            <a:r>
              <a:rPr lang="en-US" altLang="ko-KR" sz="2000" dirty="0"/>
              <a:t>: </a:t>
            </a:r>
            <a:r>
              <a:rPr lang="ko-KR" altLang="en-US" sz="2000" dirty="0"/>
              <a:t>페이지 내의 특정 부분을 가리키도록 함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en-US" altLang="ko-KR" sz="2000" dirty="0"/>
              <a:t>http://naver.com/#contact</a:t>
            </a:r>
          </a:p>
          <a:p>
            <a:r>
              <a:rPr lang="ko-KR" altLang="en-US" sz="2000" dirty="0"/>
              <a:t>이 </a:t>
            </a:r>
            <a:r>
              <a:rPr lang="en-US" altLang="ko-KR" sz="2000" dirty="0"/>
              <a:t>URL</a:t>
            </a:r>
            <a:r>
              <a:rPr lang="ko-KR" altLang="en-US" sz="2000" dirty="0"/>
              <a:t>은 </a:t>
            </a:r>
            <a:r>
              <a:rPr lang="en-US" altLang="ko-KR" sz="2000" dirty="0"/>
              <a:t>“http://naver.com”</a:t>
            </a:r>
            <a:r>
              <a:rPr lang="ko-KR" altLang="en-US" sz="2000" dirty="0"/>
              <a:t>이 가리키는 페이지의</a:t>
            </a:r>
            <a:r>
              <a:rPr lang="en-US" altLang="ko-KR" sz="2000" dirty="0"/>
              <a:t>contact </a:t>
            </a:r>
            <a:r>
              <a:rPr lang="ko-KR" altLang="en-US" sz="2000" dirty="0"/>
              <a:t>섹션을 가리키는 앵커를 가지고 있다</a:t>
            </a:r>
            <a:r>
              <a:rPr lang="en-US" altLang="ko-KR" sz="2000" dirty="0"/>
              <a:t>.</a:t>
            </a:r>
          </a:p>
          <a:p>
            <a:endParaRPr lang="en-US" altLang="ko-KR" sz="2000" dirty="0"/>
          </a:p>
          <a:p>
            <a:r>
              <a:rPr lang="en-US" altLang="ko-KR" sz="2000" dirty="0"/>
              <a:t>&lt;a</a:t>
            </a:r>
            <a:r>
              <a:rPr lang="ko-KR" altLang="en-US" sz="2000" dirty="0"/>
              <a:t> </a:t>
            </a:r>
            <a:r>
              <a:rPr lang="en-US" altLang="ko-KR" sz="2000" dirty="0" err="1"/>
              <a:t>href</a:t>
            </a:r>
            <a:r>
              <a:rPr lang="en-US" altLang="ko-KR" sz="2000" dirty="0"/>
              <a:t>=“#contact”&gt;</a:t>
            </a:r>
            <a:r>
              <a:rPr lang="ko-KR" altLang="en-US" sz="2000" dirty="0"/>
              <a:t>와 같이 앵커만으로 구성된 </a:t>
            </a:r>
            <a:r>
              <a:rPr lang="en-US" altLang="ko-KR" sz="2000" dirty="0"/>
              <a:t>html </a:t>
            </a:r>
            <a:r>
              <a:rPr lang="ko-KR" altLang="en-US" sz="2000" dirty="0"/>
              <a:t>태그는 새로운 페이지에 대한 링크가 아님</a:t>
            </a:r>
            <a:endParaRPr lang="en-US" altLang="ko-KR" sz="2000" dirty="0"/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D2785399-2399-4E76-AE13-55950A11220F}"/>
              </a:ext>
            </a:extLst>
          </p:cNvPr>
          <p:cNvCxnSpPr>
            <a:stCxn id="18" idx="3"/>
            <a:endCxn id="19" idx="1"/>
          </p:cNvCxnSpPr>
          <p:nvPr/>
        </p:nvCxnSpPr>
        <p:spPr>
          <a:xfrm flipV="1">
            <a:off x="4270443" y="1784954"/>
            <a:ext cx="2107659" cy="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3E428A1-1A9B-409E-91AD-0A910AF368FE}"/>
              </a:ext>
            </a:extLst>
          </p:cNvPr>
          <p:cNvSpPr/>
          <p:nvPr/>
        </p:nvSpPr>
        <p:spPr>
          <a:xfrm>
            <a:off x="446995" y="2195772"/>
            <a:ext cx="3939705" cy="48088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AB2906A-71C6-458A-AD5D-DE7C273E3E24}"/>
              </a:ext>
            </a:extLst>
          </p:cNvPr>
          <p:cNvSpPr/>
          <p:nvPr/>
        </p:nvSpPr>
        <p:spPr>
          <a:xfrm>
            <a:off x="6378103" y="3348880"/>
            <a:ext cx="4186136" cy="8729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dirty="0"/>
              <a:t>메일</a:t>
            </a:r>
            <a:r>
              <a:rPr lang="en-US" altLang="ko-KR" sz="2000" dirty="0"/>
              <a:t> </a:t>
            </a:r>
            <a:r>
              <a:rPr lang="ko-KR" altLang="en-US" sz="2000" dirty="0"/>
              <a:t>태그 형식</a:t>
            </a:r>
            <a:endParaRPr lang="en-US" altLang="ko-KR" sz="2000" dirty="0"/>
          </a:p>
          <a:p>
            <a:r>
              <a:rPr lang="en-US" altLang="ko-KR" sz="2000" dirty="0"/>
              <a:t>&lt;a </a:t>
            </a:r>
            <a:r>
              <a:rPr lang="en-US" altLang="ko-KR" sz="2000" dirty="0" err="1"/>
              <a:t>href</a:t>
            </a:r>
            <a:r>
              <a:rPr lang="en-US" altLang="ko-KR" sz="2000" dirty="0"/>
              <a:t>="mailto:user@naver.com﻿“&gt;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7C7E302E-95B7-448D-8665-0A1275353F5A}"/>
              </a:ext>
            </a:extLst>
          </p:cNvPr>
          <p:cNvCxnSpPr>
            <a:cxnSpLocks/>
            <a:stCxn id="22" idx="3"/>
            <a:endCxn id="24" idx="1"/>
          </p:cNvCxnSpPr>
          <p:nvPr/>
        </p:nvCxnSpPr>
        <p:spPr>
          <a:xfrm>
            <a:off x="4386700" y="2436212"/>
            <a:ext cx="1991403" cy="134913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26752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1DF44E-B15B-41E6-A554-60BFC1533B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673" y="573354"/>
            <a:ext cx="10515600" cy="639810"/>
          </a:xfrm>
        </p:spPr>
        <p:txBody>
          <a:bodyPr>
            <a:noAutofit/>
          </a:bodyPr>
          <a:lstStyle/>
          <a:p>
            <a:r>
              <a:rPr lang="ko-KR" altLang="en-US" sz="3200" dirty="0"/>
              <a:t>제 </a:t>
            </a:r>
            <a:r>
              <a:rPr lang="en-US" altLang="ko-KR" sz="3200" dirty="0"/>
              <a:t>6</a:t>
            </a:r>
            <a:r>
              <a:rPr lang="ko-KR" altLang="en-US" sz="3200" dirty="0"/>
              <a:t>장 자바로 작성한 웹 </a:t>
            </a:r>
            <a:r>
              <a:rPr lang="ko-KR" altLang="en-US" sz="3200" dirty="0" err="1"/>
              <a:t>크롤링</a:t>
            </a:r>
            <a:br>
              <a:rPr lang="ko-KR" altLang="en-US" sz="3200" dirty="0"/>
            </a:br>
            <a:endParaRPr lang="ko-KR" altLang="en-US" sz="32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19DC6ED-006C-4FD2-88FA-CD1C0B72B1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2673" y="995881"/>
            <a:ext cx="11244404" cy="5685576"/>
          </a:xfrm>
        </p:spPr>
        <p:txBody>
          <a:bodyPr/>
          <a:lstStyle/>
          <a:p>
            <a:pPr marL="0" indent="0">
              <a:buNone/>
            </a:pPr>
            <a:endParaRPr lang="ko-KR" altLang="en-US" dirty="0"/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6E49D06-8F68-4449-B020-7B2AC65C39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17" r="2498" b="303"/>
          <a:stretch/>
        </p:blipFill>
        <p:spPr>
          <a:xfrm>
            <a:off x="494923" y="995881"/>
            <a:ext cx="6295634" cy="5759738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7ED3CC8A-58CF-4AED-9E7A-1381172DAC51}"/>
              </a:ext>
            </a:extLst>
          </p:cNvPr>
          <p:cNvSpPr/>
          <p:nvPr/>
        </p:nvSpPr>
        <p:spPr>
          <a:xfrm>
            <a:off x="894946" y="6186791"/>
            <a:ext cx="2441642" cy="30700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3914D7-2211-4C08-A69E-9849A2AEDD53}"/>
              </a:ext>
            </a:extLst>
          </p:cNvPr>
          <p:cNvSpPr txBox="1"/>
          <p:nvPr/>
        </p:nvSpPr>
        <p:spPr>
          <a:xfrm>
            <a:off x="3336588" y="6124460"/>
            <a:ext cx="22669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유효한 링크 목록 리턴</a:t>
            </a:r>
          </a:p>
        </p:txBody>
      </p:sp>
    </p:spTree>
    <p:extLst>
      <p:ext uri="{BB962C8B-B14F-4D97-AF65-F5344CB8AC3E}">
        <p14:creationId xmlns:p14="http://schemas.microsoft.com/office/powerpoint/2010/main" val="5064883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1DF44E-B15B-41E6-A554-60BFC1533B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673" y="573354"/>
            <a:ext cx="10515600" cy="639810"/>
          </a:xfrm>
        </p:spPr>
        <p:txBody>
          <a:bodyPr>
            <a:noAutofit/>
          </a:bodyPr>
          <a:lstStyle/>
          <a:p>
            <a:r>
              <a:rPr lang="ko-KR" altLang="en-US" sz="3200" dirty="0"/>
              <a:t>제 </a:t>
            </a:r>
            <a:r>
              <a:rPr lang="en-US" altLang="ko-KR" sz="3200" dirty="0"/>
              <a:t>6</a:t>
            </a:r>
            <a:r>
              <a:rPr lang="ko-KR" altLang="en-US" sz="3200" dirty="0"/>
              <a:t>장 자바로 작성한 웹 </a:t>
            </a:r>
            <a:r>
              <a:rPr lang="ko-KR" altLang="en-US" sz="3200" dirty="0" err="1"/>
              <a:t>크롤링</a:t>
            </a:r>
            <a:br>
              <a:rPr lang="ko-KR" altLang="en-US" sz="3200" dirty="0"/>
            </a:br>
            <a:endParaRPr lang="ko-KR" altLang="en-US" sz="32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19DC6ED-006C-4FD2-88FA-CD1C0B72B1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2673" y="995881"/>
            <a:ext cx="11244404" cy="5685576"/>
          </a:xfrm>
        </p:spPr>
        <p:txBody>
          <a:bodyPr/>
          <a:lstStyle/>
          <a:p>
            <a:r>
              <a:rPr lang="ko-KR" altLang="en-US" dirty="0"/>
              <a:t>⑤페이지에 검색어가 있으면</a:t>
            </a:r>
            <a:r>
              <a:rPr lang="en-US" altLang="ko-KR" dirty="0"/>
              <a:t>(</a:t>
            </a:r>
            <a:r>
              <a:rPr lang="en-US" altLang="ko-KR" dirty="0" err="1"/>
              <a:t>searchStringMatches</a:t>
            </a:r>
            <a:r>
              <a:rPr lang="en-US" altLang="ko-KR" dirty="0"/>
              <a:t>(</a:t>
            </a:r>
            <a:r>
              <a:rPr lang="ko-KR" altLang="en-US" dirty="0"/>
              <a:t> </a:t>
            </a:r>
            <a:r>
              <a:rPr lang="en-US" altLang="ko-KR" dirty="0"/>
              <a:t>)</a:t>
            </a:r>
            <a:r>
              <a:rPr lang="ko-KR" altLang="en-US" dirty="0"/>
              <a:t> 메소드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검색 결과에 저장</a:t>
            </a:r>
            <a:r>
              <a:rPr lang="en-US" altLang="ko-KR" dirty="0"/>
              <a:t>(</a:t>
            </a:r>
            <a:r>
              <a:rPr lang="en-US" altLang="ko-KR" dirty="0" err="1"/>
              <a:t>addMatch</a:t>
            </a:r>
            <a:r>
              <a:rPr lang="en-US" altLang="ko-KR" dirty="0"/>
              <a:t>(</a:t>
            </a:r>
            <a:r>
              <a:rPr lang="ko-KR" altLang="en-US" dirty="0"/>
              <a:t> </a:t>
            </a:r>
            <a:r>
              <a:rPr lang="en-US" altLang="ko-KR" dirty="0"/>
              <a:t>)</a:t>
            </a:r>
            <a:r>
              <a:rPr lang="ko-KR" altLang="en-US" dirty="0"/>
              <a:t>메소드</a:t>
            </a:r>
            <a:r>
              <a:rPr lang="en-US" altLang="ko-KR" dirty="0"/>
              <a:t>)</a:t>
            </a:r>
            <a:endParaRPr lang="ko-KR" altLang="en-US" dirty="0"/>
          </a:p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68786D1-1415-408D-A6A1-3A50647BA0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613" y="2178997"/>
            <a:ext cx="6167249" cy="460330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69D464D-1ECE-4866-B728-C180E7E207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74" b="8080"/>
          <a:stretch/>
        </p:blipFill>
        <p:spPr>
          <a:xfrm>
            <a:off x="5953328" y="1508494"/>
            <a:ext cx="5515583" cy="1715275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9915317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1DF44E-B15B-41E6-A554-60BFC1533B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673" y="573354"/>
            <a:ext cx="10515600" cy="639810"/>
          </a:xfrm>
        </p:spPr>
        <p:txBody>
          <a:bodyPr>
            <a:noAutofit/>
          </a:bodyPr>
          <a:lstStyle/>
          <a:p>
            <a:r>
              <a:rPr lang="ko-KR" altLang="en-US" sz="3200" dirty="0"/>
              <a:t>제 </a:t>
            </a:r>
            <a:r>
              <a:rPr lang="en-US" altLang="ko-KR" sz="3200" dirty="0"/>
              <a:t>6</a:t>
            </a:r>
            <a:r>
              <a:rPr lang="ko-KR" altLang="en-US" sz="3200" dirty="0"/>
              <a:t>장 자바로 작성한 웹 </a:t>
            </a:r>
            <a:r>
              <a:rPr lang="ko-KR" altLang="en-US" sz="3200" dirty="0" err="1"/>
              <a:t>크롤링</a:t>
            </a:r>
            <a:br>
              <a:rPr lang="ko-KR" altLang="en-US" sz="3200" dirty="0"/>
            </a:br>
            <a:endParaRPr lang="ko-KR" altLang="en-US" sz="32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19DC6ED-006C-4FD2-88FA-CD1C0B72B1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2673" y="995881"/>
            <a:ext cx="11244404" cy="5685576"/>
          </a:xfrm>
        </p:spPr>
        <p:txBody>
          <a:bodyPr/>
          <a:lstStyle/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F360FAA-09ED-4BE7-BBB5-9EC033AA9D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87" b="51244"/>
          <a:stretch/>
        </p:blipFill>
        <p:spPr>
          <a:xfrm>
            <a:off x="134160" y="1893135"/>
            <a:ext cx="6749842" cy="354462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1B05410-9826-4236-A9A9-F5A5BF69F9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87" t="50993" b="1653"/>
          <a:stretch/>
        </p:blipFill>
        <p:spPr>
          <a:xfrm>
            <a:off x="5242304" y="1893134"/>
            <a:ext cx="6949696" cy="3544626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64A8A6D9-D3E2-419E-A875-50BAF45AC58C}"/>
              </a:ext>
            </a:extLst>
          </p:cNvPr>
          <p:cNvSpPr/>
          <p:nvPr/>
        </p:nvSpPr>
        <p:spPr>
          <a:xfrm>
            <a:off x="429228" y="4610911"/>
            <a:ext cx="3860669" cy="90467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A82CE2A-8B41-473D-9212-30FB5F48C763}"/>
              </a:ext>
            </a:extLst>
          </p:cNvPr>
          <p:cNvSpPr/>
          <p:nvPr/>
        </p:nvSpPr>
        <p:spPr>
          <a:xfrm>
            <a:off x="6340404" y="2370306"/>
            <a:ext cx="1412542" cy="3242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A89EB2-0E48-49B6-B61E-FFA7ED9461CE}"/>
              </a:ext>
            </a:extLst>
          </p:cNvPr>
          <p:cNvSpPr txBox="1"/>
          <p:nvPr/>
        </p:nvSpPr>
        <p:spPr>
          <a:xfrm>
            <a:off x="9472387" y="2077918"/>
            <a:ext cx="24721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rgbClr val="FF0000"/>
                </a:solidFill>
              </a:rPr>
              <a:t>대소문자 구분 여부</a:t>
            </a:r>
            <a:endParaRPr lang="en-US" altLang="ko-KR" sz="1600" dirty="0">
              <a:solidFill>
                <a:srgbClr val="FF0000"/>
              </a:solidFill>
            </a:endParaRPr>
          </a:p>
          <a:p>
            <a:r>
              <a:rPr lang="en-US" altLang="ko-KR" sz="1600" dirty="0">
                <a:solidFill>
                  <a:srgbClr val="FF0000"/>
                </a:solidFill>
              </a:rPr>
              <a:t>True</a:t>
            </a:r>
            <a:r>
              <a:rPr lang="ko-KR" altLang="en-US" sz="1600" dirty="0">
                <a:solidFill>
                  <a:srgbClr val="FF0000"/>
                </a:solidFill>
              </a:rPr>
              <a:t>이면 대소문자 구분 함</a:t>
            </a: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EDB90AF5-5A38-4EEA-B152-7A5AEDA02ADA}"/>
              </a:ext>
            </a:extLst>
          </p:cNvPr>
          <p:cNvCxnSpPr>
            <a:stCxn id="12" idx="3"/>
            <a:endCxn id="6" idx="1"/>
          </p:cNvCxnSpPr>
          <p:nvPr/>
        </p:nvCxnSpPr>
        <p:spPr>
          <a:xfrm flipV="1">
            <a:off x="7752946" y="2370306"/>
            <a:ext cx="1719441" cy="16212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7191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1DF44E-B15B-41E6-A554-60BFC1533B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923" y="564508"/>
            <a:ext cx="10515600" cy="639810"/>
          </a:xfrm>
        </p:spPr>
        <p:txBody>
          <a:bodyPr>
            <a:noAutofit/>
          </a:bodyPr>
          <a:lstStyle/>
          <a:p>
            <a:r>
              <a:rPr lang="ko-KR" altLang="en-US" sz="3200" dirty="0"/>
              <a:t>제 </a:t>
            </a:r>
            <a:r>
              <a:rPr lang="en-US" altLang="ko-KR" sz="3200" dirty="0"/>
              <a:t>6</a:t>
            </a:r>
            <a:r>
              <a:rPr lang="ko-KR" altLang="en-US" sz="3200" dirty="0"/>
              <a:t>장 자바로 작성한 웹 </a:t>
            </a:r>
            <a:r>
              <a:rPr lang="ko-KR" altLang="en-US" sz="3200" dirty="0" err="1"/>
              <a:t>크롤링</a:t>
            </a:r>
            <a:r>
              <a:rPr lang="ko-KR" altLang="en-US" sz="3200" dirty="0"/>
              <a:t> </a:t>
            </a:r>
            <a:r>
              <a:rPr lang="ko-KR" altLang="en-US" sz="3200" dirty="0">
                <a:solidFill>
                  <a:srgbClr val="FF0000"/>
                </a:solidFill>
              </a:rPr>
              <a:t>확장</a:t>
            </a:r>
            <a:br>
              <a:rPr lang="ko-KR" altLang="en-US" sz="3200" dirty="0"/>
            </a:br>
            <a:endParaRPr lang="ko-KR" altLang="en-US" sz="32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19DC6ED-006C-4FD2-88FA-CD1C0B72B1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2673" y="884413"/>
            <a:ext cx="11244404" cy="5685576"/>
          </a:xfrm>
        </p:spPr>
        <p:txBody>
          <a:bodyPr/>
          <a:lstStyle/>
          <a:p>
            <a:r>
              <a:rPr lang="ko-KR" altLang="en-US" dirty="0" err="1"/>
              <a:t>리다이렉트</a:t>
            </a:r>
            <a:r>
              <a:rPr lang="ko-KR" altLang="en-US" dirty="0"/>
              <a:t> </a:t>
            </a:r>
            <a:r>
              <a:rPr lang="en-US" altLang="ko-KR" dirty="0"/>
              <a:t>URL </a:t>
            </a:r>
            <a:r>
              <a:rPr lang="ko-KR" altLang="en-US" dirty="0"/>
              <a:t>지원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 err="1"/>
              <a:t>getFinalURL</a:t>
            </a:r>
            <a:r>
              <a:rPr lang="en-US" altLang="ko-KR" dirty="0"/>
              <a:t>(</a:t>
            </a:r>
            <a:r>
              <a:rPr lang="ko-KR" altLang="en-US" dirty="0"/>
              <a:t> </a:t>
            </a:r>
            <a:r>
              <a:rPr lang="en-US" altLang="ko-KR" dirty="0"/>
              <a:t>): </a:t>
            </a:r>
            <a:r>
              <a:rPr lang="ko-KR" altLang="en-US" dirty="0" err="1"/>
              <a:t>리다이렉트를</a:t>
            </a:r>
            <a:r>
              <a:rPr lang="ko-KR" altLang="en-US" dirty="0"/>
              <a:t> 따라 최종 </a:t>
            </a:r>
            <a:r>
              <a:rPr lang="en-US" altLang="ko-KR" dirty="0" err="1"/>
              <a:t>url</a:t>
            </a:r>
            <a:r>
              <a:rPr lang="ko-KR" altLang="en-US" dirty="0"/>
              <a:t>을 찾아 반환한다</a:t>
            </a:r>
            <a:r>
              <a:rPr lang="en-US" altLang="ko-KR" dirty="0"/>
              <a:t>. </a:t>
            </a:r>
            <a:r>
              <a:rPr lang="ko-KR" altLang="en-US" dirty="0" err="1"/>
              <a:t>리다이렉트가</a:t>
            </a:r>
            <a:r>
              <a:rPr lang="ko-KR" altLang="en-US" dirty="0"/>
              <a:t> 없다면 기존 </a:t>
            </a:r>
            <a:r>
              <a:rPr lang="en-US" altLang="ko-KR" dirty="0" err="1"/>
              <a:t>url</a:t>
            </a:r>
            <a:r>
              <a:rPr lang="ko-KR" altLang="en-US" dirty="0"/>
              <a:t>을 반환한다</a:t>
            </a:r>
            <a:r>
              <a:rPr lang="en-US" altLang="ko-KR" dirty="0"/>
              <a:t>. </a:t>
            </a:r>
            <a:r>
              <a:rPr lang="ko-KR" altLang="en-US" dirty="0"/>
              <a:t>크롤링할 </a:t>
            </a:r>
            <a:r>
              <a:rPr lang="en-US" altLang="ko-KR" dirty="0" err="1"/>
              <a:t>url</a:t>
            </a:r>
            <a:r>
              <a:rPr lang="ko-KR" altLang="en-US" dirty="0"/>
              <a:t>을 꺼낸 후 이 메소드를 거치면 </a:t>
            </a:r>
            <a:r>
              <a:rPr lang="ko-KR" altLang="en-US" dirty="0" err="1"/>
              <a:t>리다이렉트</a:t>
            </a:r>
            <a:r>
              <a:rPr lang="ko-KR" altLang="en-US" dirty="0"/>
              <a:t> </a:t>
            </a:r>
            <a:r>
              <a:rPr lang="en-US" altLang="ko-KR" dirty="0" err="1"/>
              <a:t>url</a:t>
            </a:r>
            <a:r>
              <a:rPr lang="ko-KR" altLang="en-US" dirty="0"/>
              <a:t>을 지원할 수 있게 된다</a:t>
            </a:r>
            <a:r>
              <a:rPr lang="en-US" altLang="ko-KR" dirty="0"/>
              <a:t>.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A02358A-EA1F-4B46-B750-1248E0D6B2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400" y="2881865"/>
            <a:ext cx="4683933" cy="3844861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91B75195-A866-40F7-AC0B-E60DEF68C5B5}"/>
              </a:ext>
            </a:extLst>
          </p:cNvPr>
          <p:cNvSpPr/>
          <p:nvPr/>
        </p:nvSpPr>
        <p:spPr>
          <a:xfrm>
            <a:off x="923453" y="5042783"/>
            <a:ext cx="3793402" cy="67900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91B40704-C958-4248-A9CB-AAED08A7BC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8060" y="2352698"/>
            <a:ext cx="6559140" cy="4505302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CF2979DA-F0F7-4571-AE03-89FCC80267E7}"/>
              </a:ext>
            </a:extLst>
          </p:cNvPr>
          <p:cNvSpPr/>
          <p:nvPr/>
        </p:nvSpPr>
        <p:spPr>
          <a:xfrm>
            <a:off x="6292158" y="5241956"/>
            <a:ext cx="3150606" cy="28971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530BBDF-7E13-47A1-9F72-7DE08C4E7E62}"/>
              </a:ext>
            </a:extLst>
          </p:cNvPr>
          <p:cNvSpPr/>
          <p:nvPr/>
        </p:nvSpPr>
        <p:spPr>
          <a:xfrm>
            <a:off x="5991884" y="3022347"/>
            <a:ext cx="5053343" cy="2097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321FE07-7AD2-41FA-8581-833B2ADDDF68}"/>
              </a:ext>
            </a:extLst>
          </p:cNvPr>
          <p:cNvSpPr/>
          <p:nvPr/>
        </p:nvSpPr>
        <p:spPr>
          <a:xfrm>
            <a:off x="6292158" y="4352395"/>
            <a:ext cx="4517680" cy="2097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F42A999-CB4B-4F3A-BAF3-C9B4021CF613}"/>
              </a:ext>
            </a:extLst>
          </p:cNvPr>
          <p:cNvSpPr txBox="1"/>
          <p:nvPr/>
        </p:nvSpPr>
        <p:spPr>
          <a:xfrm>
            <a:off x="10779660" y="4287987"/>
            <a:ext cx="10951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rgbClr val="FF0000"/>
                </a:solidFill>
              </a:rPr>
              <a:t>이동 할 </a:t>
            </a:r>
            <a:r>
              <a:rPr lang="en-US" altLang="ko-KR" sz="1600" dirty="0" err="1">
                <a:solidFill>
                  <a:srgbClr val="FF0000"/>
                </a:solidFill>
              </a:rPr>
              <a:t>url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9709150-7267-4316-AE09-72EDDE046C1A}"/>
              </a:ext>
            </a:extLst>
          </p:cNvPr>
          <p:cNvSpPr/>
          <p:nvPr/>
        </p:nvSpPr>
        <p:spPr>
          <a:xfrm>
            <a:off x="5629746" y="6358646"/>
            <a:ext cx="1015498" cy="28971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5F927DB-CE8F-4CAD-9B10-0F8A897540B9}"/>
              </a:ext>
            </a:extLst>
          </p:cNvPr>
          <p:cNvSpPr txBox="1"/>
          <p:nvPr/>
        </p:nvSpPr>
        <p:spPr>
          <a:xfrm>
            <a:off x="6649768" y="6350665"/>
            <a:ext cx="8531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rgbClr val="FF0000"/>
                </a:solidFill>
              </a:rPr>
              <a:t>최종 </a:t>
            </a:r>
            <a:r>
              <a:rPr lang="en-US" altLang="ko-KR" sz="1600" dirty="0" err="1">
                <a:solidFill>
                  <a:srgbClr val="FF0000"/>
                </a:solidFill>
              </a:rPr>
              <a:t>url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A93A569-C351-44AE-BB96-C544283C9C1E}"/>
              </a:ext>
            </a:extLst>
          </p:cNvPr>
          <p:cNvSpPr txBox="1"/>
          <p:nvPr/>
        </p:nvSpPr>
        <p:spPr>
          <a:xfrm>
            <a:off x="3440317" y="3608381"/>
            <a:ext cx="1571264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700" dirty="0">
                <a:solidFill>
                  <a:schemeClr val="bg1"/>
                </a:solidFill>
              </a:rPr>
              <a:t>crawl( ) </a:t>
            </a:r>
            <a:r>
              <a:rPr lang="ko-KR" altLang="en-US" sz="1700" dirty="0">
                <a:solidFill>
                  <a:schemeClr val="bg1"/>
                </a:solidFill>
              </a:rPr>
              <a:t>메소드</a:t>
            </a:r>
          </a:p>
        </p:txBody>
      </p:sp>
    </p:spTree>
    <p:extLst>
      <p:ext uri="{BB962C8B-B14F-4D97-AF65-F5344CB8AC3E}">
        <p14:creationId xmlns:p14="http://schemas.microsoft.com/office/powerpoint/2010/main" val="18497908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1DF44E-B15B-41E6-A554-60BFC1533B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673" y="573354"/>
            <a:ext cx="10515600" cy="639810"/>
          </a:xfrm>
        </p:spPr>
        <p:txBody>
          <a:bodyPr>
            <a:noAutofit/>
          </a:bodyPr>
          <a:lstStyle/>
          <a:p>
            <a:r>
              <a:rPr lang="ko-KR" altLang="en-US" sz="3200" dirty="0"/>
              <a:t>제 </a:t>
            </a:r>
            <a:r>
              <a:rPr lang="en-US" altLang="ko-KR" sz="3200" dirty="0"/>
              <a:t>6</a:t>
            </a:r>
            <a:r>
              <a:rPr lang="ko-KR" altLang="en-US" sz="3200" dirty="0"/>
              <a:t>장 자바로 작성한 웹 </a:t>
            </a:r>
            <a:r>
              <a:rPr lang="ko-KR" altLang="en-US" sz="3200" dirty="0" err="1"/>
              <a:t>크롤링</a:t>
            </a:r>
            <a:r>
              <a:rPr lang="ko-KR" altLang="en-US" sz="3200" dirty="0"/>
              <a:t> </a:t>
            </a:r>
            <a:r>
              <a:rPr lang="ko-KR" altLang="en-US" sz="3200" dirty="0">
                <a:solidFill>
                  <a:srgbClr val="FF0000"/>
                </a:solidFill>
              </a:rPr>
              <a:t>확장</a:t>
            </a:r>
            <a:br>
              <a:rPr lang="ko-KR" altLang="en-US" sz="3200" dirty="0"/>
            </a:br>
            <a:endParaRPr lang="ko-KR" altLang="en-US" sz="32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19DC6ED-006C-4FD2-88FA-CD1C0B72B1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2673" y="884413"/>
            <a:ext cx="11244404" cy="5685576"/>
          </a:xfrm>
        </p:spPr>
        <p:txBody>
          <a:bodyPr/>
          <a:lstStyle/>
          <a:p>
            <a:r>
              <a:rPr lang="ko-KR" altLang="en-US" dirty="0" err="1"/>
              <a:t>리다이렉트</a:t>
            </a:r>
            <a:r>
              <a:rPr lang="ko-KR" altLang="en-US" dirty="0"/>
              <a:t> </a:t>
            </a:r>
            <a:r>
              <a:rPr lang="en-US" altLang="ko-KR" dirty="0"/>
              <a:t>URL </a:t>
            </a:r>
            <a:r>
              <a:rPr lang="ko-KR" altLang="en-US" dirty="0"/>
              <a:t>지원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6F1F360-E183-4127-80B6-CF5E420CCA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611" y="1503284"/>
            <a:ext cx="5164111" cy="522579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2B00D63-B3CB-4D28-8B65-BD15F52751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3365" y="1080757"/>
            <a:ext cx="5581650" cy="564832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EC84736-7A66-4981-80F5-0D8CB9640AE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" r="2265" b="1004"/>
          <a:stretch/>
        </p:blipFill>
        <p:spPr>
          <a:xfrm>
            <a:off x="114300" y="3303905"/>
            <a:ext cx="11915775" cy="250190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75C7A28-14E1-430F-969D-3E37A6FBE155}"/>
              </a:ext>
            </a:extLst>
          </p:cNvPr>
          <p:cNvSpPr txBox="1"/>
          <p:nvPr/>
        </p:nvSpPr>
        <p:spPr>
          <a:xfrm>
            <a:off x="1566249" y="1503284"/>
            <a:ext cx="26148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err="1">
                <a:solidFill>
                  <a:srgbClr val="FF0000"/>
                </a:solidFill>
              </a:rPr>
              <a:t>리다이렉트</a:t>
            </a:r>
            <a:r>
              <a:rPr lang="ko-KR" altLang="en-US" sz="2400" b="1" dirty="0">
                <a:solidFill>
                  <a:srgbClr val="FF0000"/>
                </a:solidFill>
              </a:rPr>
              <a:t> 지원 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6BE4518-666D-4E4F-9CA3-F1910F135E71}"/>
              </a:ext>
            </a:extLst>
          </p:cNvPr>
          <p:cNvSpPr txBox="1"/>
          <p:nvPr/>
        </p:nvSpPr>
        <p:spPr>
          <a:xfrm>
            <a:off x="7296330" y="1093794"/>
            <a:ext cx="26148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err="1">
                <a:solidFill>
                  <a:srgbClr val="FF0000"/>
                </a:solidFill>
              </a:rPr>
              <a:t>리다이렉트</a:t>
            </a:r>
            <a:r>
              <a:rPr lang="ko-KR" altLang="en-US" sz="2400" b="1" dirty="0">
                <a:solidFill>
                  <a:srgbClr val="FF0000"/>
                </a:solidFill>
              </a:rPr>
              <a:t> 지원 후</a:t>
            </a: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8A38D4D1-41BF-4CCC-8C18-71378893704E}"/>
              </a:ext>
            </a:extLst>
          </p:cNvPr>
          <p:cNvCxnSpPr>
            <a:cxnSpLocks/>
          </p:cNvCxnSpPr>
          <p:nvPr/>
        </p:nvCxnSpPr>
        <p:spPr>
          <a:xfrm>
            <a:off x="5386812" y="4970354"/>
            <a:ext cx="856553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08171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1DF44E-B15B-41E6-A554-60BFC1533B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673" y="573354"/>
            <a:ext cx="10515600" cy="639810"/>
          </a:xfrm>
        </p:spPr>
        <p:txBody>
          <a:bodyPr>
            <a:noAutofit/>
          </a:bodyPr>
          <a:lstStyle/>
          <a:p>
            <a:r>
              <a:rPr lang="ko-KR" altLang="en-US" sz="3200" dirty="0"/>
              <a:t>제 </a:t>
            </a:r>
            <a:r>
              <a:rPr lang="en-US" altLang="ko-KR" sz="3200" dirty="0"/>
              <a:t>6</a:t>
            </a:r>
            <a:r>
              <a:rPr lang="ko-KR" altLang="en-US" sz="3200" dirty="0"/>
              <a:t>장 자바로 작성한 웹 </a:t>
            </a:r>
            <a:r>
              <a:rPr lang="ko-KR" altLang="en-US" sz="3200" dirty="0" err="1"/>
              <a:t>크롤링</a:t>
            </a:r>
            <a:r>
              <a:rPr lang="ko-KR" altLang="en-US" sz="3200" dirty="0"/>
              <a:t> </a:t>
            </a:r>
            <a:r>
              <a:rPr lang="ko-KR" altLang="en-US" sz="3200" dirty="0">
                <a:solidFill>
                  <a:srgbClr val="FF0000"/>
                </a:solidFill>
              </a:rPr>
              <a:t>확장</a:t>
            </a:r>
            <a:br>
              <a:rPr lang="ko-KR" altLang="en-US" sz="3200" dirty="0"/>
            </a:br>
            <a:endParaRPr lang="ko-KR" altLang="en-US" sz="32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19DC6ED-006C-4FD2-88FA-CD1C0B72B1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2673" y="995881"/>
            <a:ext cx="11244404" cy="5685576"/>
          </a:xfrm>
        </p:spPr>
        <p:txBody>
          <a:bodyPr/>
          <a:lstStyle/>
          <a:p>
            <a:r>
              <a:rPr lang="ko-KR" altLang="en-US" dirty="0" err="1"/>
              <a:t>멀티스레드</a:t>
            </a:r>
            <a:r>
              <a:rPr lang="ko-KR" altLang="en-US" dirty="0"/>
              <a:t> 방식 지원</a:t>
            </a:r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먼저</a:t>
            </a:r>
            <a:r>
              <a:rPr lang="en-US" altLang="ko-KR" dirty="0"/>
              <a:t>, </a:t>
            </a:r>
            <a:r>
              <a:rPr lang="ko-KR" altLang="en-US" dirty="0" err="1"/>
              <a:t>크롤링</a:t>
            </a:r>
            <a:r>
              <a:rPr lang="ko-KR" altLang="en-US" dirty="0"/>
              <a:t> 작업에 필요한 리스트들을 </a:t>
            </a:r>
            <a:r>
              <a:rPr lang="ko-KR" altLang="en-US" dirty="0" err="1"/>
              <a:t>멀티스레드</a:t>
            </a:r>
            <a:r>
              <a:rPr lang="ko-KR" altLang="en-US" dirty="0"/>
              <a:t> 환경에 안전하도록 변경한다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(</a:t>
            </a:r>
            <a:r>
              <a:rPr lang="ko-KR" altLang="en-US" dirty="0"/>
              <a:t>리스트들을 공유하기 때문에 동기화 시켜 동시 접근이 불가능하게 함</a:t>
            </a:r>
            <a:r>
              <a:rPr lang="en-US" altLang="ko-KR" dirty="0"/>
              <a:t>)</a:t>
            </a:r>
          </a:p>
          <a:p>
            <a:pPr marL="0" indent="0">
              <a:buNone/>
            </a:pP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DF3A231-D651-4CD6-828E-225429E6CD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408" y="3244018"/>
            <a:ext cx="10041899" cy="146064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00A2BD73-FD90-45D6-9E73-D6D66DDB7222}"/>
              </a:ext>
            </a:extLst>
          </p:cNvPr>
          <p:cNvSpPr/>
          <p:nvPr/>
        </p:nvSpPr>
        <p:spPr>
          <a:xfrm>
            <a:off x="3328659" y="3684719"/>
            <a:ext cx="4013701" cy="33128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1794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1DF44E-B15B-41E6-A554-60BFC1533B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673" y="573354"/>
            <a:ext cx="10515600" cy="639810"/>
          </a:xfrm>
        </p:spPr>
        <p:txBody>
          <a:bodyPr>
            <a:noAutofit/>
          </a:bodyPr>
          <a:lstStyle/>
          <a:p>
            <a:r>
              <a:rPr lang="ko-KR" altLang="en-US" sz="3200" dirty="0"/>
              <a:t>제 </a:t>
            </a:r>
            <a:r>
              <a:rPr lang="en-US" altLang="ko-KR" sz="3200" dirty="0"/>
              <a:t>6</a:t>
            </a:r>
            <a:r>
              <a:rPr lang="ko-KR" altLang="en-US" sz="3200" dirty="0"/>
              <a:t>장 자바로 작성한 웹 </a:t>
            </a:r>
            <a:r>
              <a:rPr lang="ko-KR" altLang="en-US" sz="3200" dirty="0" err="1"/>
              <a:t>크롤링</a:t>
            </a:r>
            <a:r>
              <a:rPr lang="ko-KR" altLang="en-US" sz="3200" dirty="0"/>
              <a:t> </a:t>
            </a:r>
            <a:r>
              <a:rPr lang="ko-KR" altLang="en-US" sz="3200" dirty="0">
                <a:solidFill>
                  <a:srgbClr val="FF0000"/>
                </a:solidFill>
              </a:rPr>
              <a:t>확장</a:t>
            </a:r>
            <a:br>
              <a:rPr lang="ko-KR" altLang="en-US" sz="3200" dirty="0"/>
            </a:br>
            <a:endParaRPr lang="ko-KR" altLang="en-US" sz="32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19DC6ED-006C-4FD2-88FA-CD1C0B72B1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5986" y="995881"/>
            <a:ext cx="11244404" cy="5685576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 err="1"/>
              <a:t>크롤링을</a:t>
            </a:r>
            <a:r>
              <a:rPr lang="ko-KR" altLang="en-US" dirty="0"/>
              <a:t> 수행하는 </a:t>
            </a:r>
            <a:r>
              <a:rPr lang="en-US" altLang="ko-KR" dirty="0"/>
              <a:t>Runnable </a:t>
            </a:r>
            <a:r>
              <a:rPr lang="ko-KR" altLang="en-US" dirty="0"/>
              <a:t>객체 생성   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31C5C4A-FCCE-4CCE-91CD-BB854E7B5A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890"/>
          <a:stretch/>
        </p:blipFill>
        <p:spPr>
          <a:xfrm>
            <a:off x="606891" y="1558018"/>
            <a:ext cx="4630112" cy="529998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FDF9644-337D-4D59-8553-CF9E7342A1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6972" y="495067"/>
            <a:ext cx="5043438" cy="6246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6980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6">
            <a:extLst>
              <a:ext uri="{FF2B5EF4-FFF2-40B4-BE49-F238E27FC236}">
                <a16:creationId xmlns:a16="http://schemas.microsoft.com/office/drawing/2014/main" id="{ED894347-C9A9-4BFD-8A6D-05A2B0CDDF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8">
            <a:extLst>
              <a:ext uri="{FF2B5EF4-FFF2-40B4-BE49-F238E27FC236}">
                <a16:creationId xmlns:a16="http://schemas.microsoft.com/office/drawing/2014/main" id="{284ED281-4082-46F9-86EE-D78901367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-2"/>
            <a:ext cx="9379192" cy="4251280"/>
          </a:xfrm>
          <a:custGeom>
            <a:avLst/>
            <a:gdLst>
              <a:gd name="connsiteX0" fmla="*/ 9379192 w 9379192"/>
              <a:gd name="connsiteY0" fmla="*/ 3752527 h 3752527"/>
              <a:gd name="connsiteX1" fmla="*/ 3293459 w 9379192"/>
              <a:gd name="connsiteY1" fmla="*/ 3752527 h 3752527"/>
              <a:gd name="connsiteX2" fmla="*/ 3297156 w 9379192"/>
              <a:gd name="connsiteY2" fmla="*/ 3752055 h 3752527"/>
              <a:gd name="connsiteX3" fmla="*/ 3642095 w 9379192"/>
              <a:gd name="connsiteY3" fmla="*/ 3690141 h 3752527"/>
              <a:gd name="connsiteX4" fmla="*/ 2307659 w 9379192"/>
              <a:gd name="connsiteY4" fmla="*/ 3500267 h 3752527"/>
              <a:gd name="connsiteX5" fmla="*/ 2383194 w 9379192"/>
              <a:gd name="connsiteY5" fmla="*/ 3475501 h 3752527"/>
              <a:gd name="connsiteX6" fmla="*/ 2237161 w 9379192"/>
              <a:gd name="connsiteY6" fmla="*/ 3376437 h 3752527"/>
              <a:gd name="connsiteX7" fmla="*/ 1637924 w 9379192"/>
              <a:gd name="connsiteY7" fmla="*/ 3219585 h 3752527"/>
              <a:gd name="connsiteX8" fmla="*/ 2383194 w 9379192"/>
              <a:gd name="connsiteY8" fmla="*/ 2955415 h 3752527"/>
              <a:gd name="connsiteX9" fmla="*/ 1542249 w 9379192"/>
              <a:gd name="connsiteY9" fmla="*/ 2596307 h 3752527"/>
              <a:gd name="connsiteX10" fmla="*/ 1114221 w 9379192"/>
              <a:gd name="connsiteY10" fmla="*/ 2509625 h 3752527"/>
              <a:gd name="connsiteX11" fmla="*/ 2524191 w 9379192"/>
              <a:gd name="connsiteY11" fmla="*/ 2059708 h 3752527"/>
              <a:gd name="connsiteX12" fmla="*/ 238027 w 9379192"/>
              <a:gd name="connsiteY12" fmla="*/ 1836815 h 3752527"/>
              <a:gd name="connsiteX13" fmla="*/ 424343 w 9379192"/>
              <a:gd name="connsiteY13" fmla="*/ 1746006 h 3752527"/>
              <a:gd name="connsiteX14" fmla="*/ 1844384 w 9379192"/>
              <a:gd name="connsiteY14" fmla="*/ 1770772 h 3752527"/>
              <a:gd name="connsiteX15" fmla="*/ 2081058 w 9379192"/>
              <a:gd name="connsiteY15" fmla="*/ 1700602 h 3752527"/>
              <a:gd name="connsiteX16" fmla="*/ 1844384 w 9379192"/>
              <a:gd name="connsiteY16" fmla="*/ 1589154 h 3752527"/>
              <a:gd name="connsiteX17" fmla="*/ 922869 w 9379192"/>
              <a:gd name="connsiteY17" fmla="*/ 1506601 h 3752527"/>
              <a:gd name="connsiteX18" fmla="*/ 681160 w 9379192"/>
              <a:gd name="connsiteY18" fmla="*/ 1320855 h 3752527"/>
              <a:gd name="connsiteX19" fmla="*/ 273276 w 9379192"/>
              <a:gd name="connsiteY19" fmla="*/ 1106216 h 3752527"/>
              <a:gd name="connsiteX20" fmla="*/ 555269 w 9379192"/>
              <a:gd name="connsiteY20" fmla="*/ 928727 h 3752527"/>
              <a:gd name="connsiteX21" fmla="*/ 97029 w 9379192"/>
              <a:gd name="connsiteY21" fmla="*/ 664555 h 3752527"/>
              <a:gd name="connsiteX22" fmla="*/ 227955 w 9379192"/>
              <a:gd name="connsiteY22" fmla="*/ 317831 h 3752527"/>
              <a:gd name="connsiteX23" fmla="*/ 998402 w 9379192"/>
              <a:gd name="connsiteY23" fmla="*/ 235277 h 3752527"/>
              <a:gd name="connsiteX24" fmla="*/ 2030701 w 9379192"/>
              <a:gd name="connsiteY24" fmla="*/ 115575 h 3752527"/>
              <a:gd name="connsiteX25" fmla="*/ 3068036 w 9379192"/>
              <a:gd name="connsiteY25" fmla="*/ 12383 h 3752527"/>
              <a:gd name="connsiteX26" fmla="*/ 4105370 w 9379192"/>
              <a:gd name="connsiteY26" fmla="*/ 12383 h 3752527"/>
              <a:gd name="connsiteX27" fmla="*/ 4402472 w 9379192"/>
              <a:gd name="connsiteY27" fmla="*/ 20638 h 3752527"/>
              <a:gd name="connsiteX28" fmla="*/ 4407507 w 9379192"/>
              <a:gd name="connsiteY28" fmla="*/ 20638 h 3752527"/>
              <a:gd name="connsiteX29" fmla="*/ 5696622 w 9379192"/>
              <a:gd name="connsiteY29" fmla="*/ 57788 h 3752527"/>
              <a:gd name="connsiteX30" fmla="*/ 6175004 w 9379192"/>
              <a:gd name="connsiteY30" fmla="*/ 61915 h 3752527"/>
              <a:gd name="connsiteX31" fmla="*/ 7212339 w 9379192"/>
              <a:gd name="connsiteY31" fmla="*/ 66042 h 3752527"/>
              <a:gd name="connsiteX32" fmla="*/ 8244638 w 9379192"/>
              <a:gd name="connsiteY32" fmla="*/ 49532 h 3752527"/>
              <a:gd name="connsiteX33" fmla="*/ 9292044 w 9379192"/>
              <a:gd name="connsiteY33" fmla="*/ 0 h 3752527"/>
              <a:gd name="connsiteX34" fmla="*/ 9379192 w 9379192"/>
              <a:gd name="connsiteY34" fmla="*/ 2762 h 37525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9379192" h="3752527">
                <a:moveTo>
                  <a:pt x="9379192" y="3752527"/>
                </a:moveTo>
                <a:lnTo>
                  <a:pt x="3293459" y="3752527"/>
                </a:lnTo>
                <a:lnTo>
                  <a:pt x="3297156" y="3752055"/>
                </a:lnTo>
                <a:cubicBezTo>
                  <a:pt x="3412975" y="3736577"/>
                  <a:pt x="3551454" y="3714906"/>
                  <a:pt x="3642095" y="3690141"/>
                </a:cubicBezTo>
                <a:cubicBezTo>
                  <a:pt x="3380244" y="3686012"/>
                  <a:pt x="2347945" y="3529162"/>
                  <a:pt x="2307659" y="3500267"/>
                </a:cubicBezTo>
                <a:cubicBezTo>
                  <a:pt x="2327803" y="3492012"/>
                  <a:pt x="2358017" y="3483757"/>
                  <a:pt x="2383194" y="3475501"/>
                </a:cubicBezTo>
                <a:cubicBezTo>
                  <a:pt x="2327803" y="3450736"/>
                  <a:pt x="2282482" y="3421842"/>
                  <a:pt x="2237161" y="3376437"/>
                </a:cubicBezTo>
                <a:cubicBezTo>
                  <a:pt x="2091129" y="3223714"/>
                  <a:pt x="1844384" y="3277374"/>
                  <a:pt x="1637924" y="3219585"/>
                </a:cubicBezTo>
                <a:cubicBezTo>
                  <a:pt x="1768850" y="2897627"/>
                  <a:pt x="2116307" y="3017329"/>
                  <a:pt x="2383194" y="2955415"/>
                </a:cubicBezTo>
                <a:cubicBezTo>
                  <a:pt x="1683245" y="2765541"/>
                  <a:pt x="1819207" y="2666477"/>
                  <a:pt x="1542249" y="2596307"/>
                </a:cubicBezTo>
                <a:cubicBezTo>
                  <a:pt x="1194791" y="2509625"/>
                  <a:pt x="1114221" y="2509625"/>
                  <a:pt x="1114221" y="2509625"/>
                </a:cubicBezTo>
                <a:cubicBezTo>
                  <a:pt x="1522105" y="2245455"/>
                  <a:pt x="2010559" y="2530264"/>
                  <a:pt x="2524191" y="2059708"/>
                </a:cubicBezTo>
                <a:cubicBezTo>
                  <a:pt x="2030701" y="1993667"/>
                  <a:pt x="555269" y="1960645"/>
                  <a:pt x="238027" y="1836815"/>
                </a:cubicBezTo>
                <a:cubicBezTo>
                  <a:pt x="358880" y="1882219"/>
                  <a:pt x="368952" y="1746006"/>
                  <a:pt x="424343" y="1746006"/>
                </a:cubicBezTo>
                <a:cubicBezTo>
                  <a:pt x="892655" y="1741879"/>
                  <a:pt x="1371037" y="1820305"/>
                  <a:pt x="1844384" y="1770772"/>
                </a:cubicBezTo>
                <a:cubicBezTo>
                  <a:pt x="1929989" y="1766645"/>
                  <a:pt x="2065951" y="1803793"/>
                  <a:pt x="2081058" y="1700602"/>
                </a:cubicBezTo>
                <a:cubicBezTo>
                  <a:pt x="2096164" y="1572644"/>
                  <a:pt x="1919919" y="1601537"/>
                  <a:pt x="1844384" y="1589154"/>
                </a:cubicBezTo>
                <a:cubicBezTo>
                  <a:pt x="1537212" y="1547877"/>
                  <a:pt x="1235076" y="1531367"/>
                  <a:pt x="922869" y="1506601"/>
                </a:cubicBezTo>
                <a:cubicBezTo>
                  <a:pt x="791943" y="1494218"/>
                  <a:pt x="630804" y="1518984"/>
                  <a:pt x="681160" y="1320855"/>
                </a:cubicBezTo>
                <a:cubicBezTo>
                  <a:pt x="640874" y="1130983"/>
                  <a:pt x="399166" y="1197025"/>
                  <a:pt x="273276" y="1106216"/>
                </a:cubicBezTo>
                <a:cubicBezTo>
                  <a:pt x="333703" y="998897"/>
                  <a:pt x="504913" y="1073196"/>
                  <a:pt x="555269" y="928727"/>
                </a:cubicBezTo>
                <a:cubicBezTo>
                  <a:pt x="313560" y="974131"/>
                  <a:pt x="338738" y="660428"/>
                  <a:pt x="97029" y="664555"/>
                </a:cubicBezTo>
                <a:cubicBezTo>
                  <a:pt x="-104395" y="478810"/>
                  <a:pt x="41638" y="388001"/>
                  <a:pt x="227955" y="317831"/>
                </a:cubicBezTo>
                <a:cubicBezTo>
                  <a:pt x="469664" y="231150"/>
                  <a:pt x="736551" y="251788"/>
                  <a:pt x="998402" y="235277"/>
                </a:cubicBezTo>
                <a:cubicBezTo>
                  <a:pt x="1345860" y="198128"/>
                  <a:pt x="1678209" y="111447"/>
                  <a:pt x="2030701" y="115575"/>
                </a:cubicBezTo>
                <a:cubicBezTo>
                  <a:pt x="2363052" y="28893"/>
                  <a:pt x="2730650" y="123829"/>
                  <a:pt x="3068036" y="12383"/>
                </a:cubicBezTo>
                <a:cubicBezTo>
                  <a:pt x="3410457" y="12383"/>
                  <a:pt x="3757914" y="12383"/>
                  <a:pt x="4105370" y="12383"/>
                </a:cubicBezTo>
                <a:cubicBezTo>
                  <a:pt x="4206084" y="16510"/>
                  <a:pt x="4301759" y="16510"/>
                  <a:pt x="4402472" y="20638"/>
                </a:cubicBezTo>
                <a:cubicBezTo>
                  <a:pt x="4402472" y="20638"/>
                  <a:pt x="4407507" y="20638"/>
                  <a:pt x="4407507" y="20638"/>
                </a:cubicBezTo>
                <a:cubicBezTo>
                  <a:pt x="4840570" y="33022"/>
                  <a:pt x="5268596" y="41276"/>
                  <a:pt x="5696622" y="57788"/>
                </a:cubicBezTo>
                <a:cubicBezTo>
                  <a:pt x="5857761" y="57788"/>
                  <a:pt x="6013864" y="61915"/>
                  <a:pt x="6175004" y="61915"/>
                </a:cubicBezTo>
                <a:cubicBezTo>
                  <a:pt x="6517425" y="82553"/>
                  <a:pt x="6864883" y="94936"/>
                  <a:pt x="7212339" y="66042"/>
                </a:cubicBezTo>
                <a:cubicBezTo>
                  <a:pt x="7559796" y="90809"/>
                  <a:pt x="7897182" y="74298"/>
                  <a:pt x="8244638" y="49532"/>
                </a:cubicBezTo>
                <a:cubicBezTo>
                  <a:pt x="8597130" y="78426"/>
                  <a:pt x="8944587" y="37149"/>
                  <a:pt x="9292044" y="0"/>
                </a:cubicBezTo>
                <a:lnTo>
                  <a:pt x="9379192" y="2762"/>
                </a:lnTo>
                <a:close/>
              </a:path>
            </a:pathLst>
          </a:custGeom>
          <a:solidFill>
            <a:srgbClr val="81AA9A">
              <a:alpha val="20000"/>
            </a:srgb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5531D9B7-48AB-4407-A9E8-13391FCB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9902" flipV="1">
            <a:off x="5210629" y="4242714"/>
            <a:ext cx="7104297" cy="3137347"/>
          </a:xfrm>
          <a:custGeom>
            <a:avLst/>
            <a:gdLst>
              <a:gd name="connsiteX0" fmla="*/ 6772629 w 7104297"/>
              <a:gd name="connsiteY0" fmla="*/ 3137347 h 3137347"/>
              <a:gd name="connsiteX1" fmla="*/ 7104297 w 7104297"/>
              <a:gd name="connsiteY1" fmla="*/ 1081624 h 3137347"/>
              <a:gd name="connsiteX2" fmla="*/ 400225 w 7104297"/>
              <a:gd name="connsiteY2" fmla="*/ 0 h 3137347"/>
              <a:gd name="connsiteX3" fmla="*/ 277738 w 7104297"/>
              <a:gd name="connsiteY3" fmla="*/ 5048 h 3137347"/>
              <a:gd name="connsiteX4" fmla="*/ 0 w 7104297"/>
              <a:gd name="connsiteY4" fmla="*/ 23585 h 3137347"/>
              <a:gd name="connsiteX5" fmla="*/ 296410 w 7104297"/>
              <a:gd name="connsiteY5" fmla="*/ 136472 h 3137347"/>
              <a:gd name="connsiteX6" fmla="*/ 396403 w 7104297"/>
              <a:gd name="connsiteY6" fmla="*/ 445861 h 3137347"/>
              <a:gd name="connsiteX7" fmla="*/ 760665 w 7104297"/>
              <a:gd name="connsiteY7" fmla="*/ 621461 h 3137347"/>
              <a:gd name="connsiteX8" fmla="*/ 996368 w 7104297"/>
              <a:gd name="connsiteY8" fmla="*/ 684176 h 3137347"/>
              <a:gd name="connsiteX9" fmla="*/ 1535617 w 7104297"/>
              <a:gd name="connsiteY9" fmla="*/ 776157 h 3137347"/>
              <a:gd name="connsiteX10" fmla="*/ 1614185 w 7104297"/>
              <a:gd name="connsiteY10" fmla="*/ 926671 h 3137347"/>
              <a:gd name="connsiteX11" fmla="*/ 1682037 w 7104297"/>
              <a:gd name="connsiteY11" fmla="*/ 1093909 h 3137347"/>
              <a:gd name="connsiteX12" fmla="*/ 1824886 w 7104297"/>
              <a:gd name="connsiteY12" fmla="*/ 1202614 h 3137347"/>
              <a:gd name="connsiteX13" fmla="*/ 714243 w 7104297"/>
              <a:gd name="connsiteY13" fmla="*/ 1185890 h 3137347"/>
              <a:gd name="connsiteX14" fmla="*/ 1967733 w 7104297"/>
              <a:gd name="connsiteY14" fmla="*/ 1537090 h 3137347"/>
              <a:gd name="connsiteX15" fmla="*/ 1857026 w 7104297"/>
              <a:gd name="connsiteY15" fmla="*/ 1675062 h 3137347"/>
              <a:gd name="connsiteX16" fmla="*/ 2542697 w 7104297"/>
              <a:gd name="connsiteY16" fmla="*/ 1863205 h 3137347"/>
              <a:gd name="connsiteX17" fmla="*/ 2174863 w 7104297"/>
              <a:gd name="connsiteY17" fmla="*/ 1884109 h 3137347"/>
              <a:gd name="connsiteX18" fmla="*/ 4314015 w 7104297"/>
              <a:gd name="connsiteY18" fmla="*/ 2670128 h 3137347"/>
              <a:gd name="connsiteX19" fmla="*/ 5430784 w 7104297"/>
              <a:gd name="connsiteY19" fmla="*/ 2889725 h 3137347"/>
              <a:gd name="connsiteX20" fmla="*/ 6613344 w 7104297"/>
              <a:gd name="connsiteY20" fmla="*/ 3108822 h 31373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104297" h="3137347">
                <a:moveTo>
                  <a:pt x="6772629" y="3137347"/>
                </a:moveTo>
                <a:lnTo>
                  <a:pt x="7104297" y="1081624"/>
                </a:lnTo>
                <a:lnTo>
                  <a:pt x="400225" y="0"/>
                </a:lnTo>
                <a:lnTo>
                  <a:pt x="277738" y="5048"/>
                </a:lnTo>
                <a:cubicBezTo>
                  <a:pt x="185423" y="9801"/>
                  <a:pt x="92851" y="15745"/>
                  <a:pt x="0" y="23585"/>
                </a:cubicBezTo>
                <a:cubicBezTo>
                  <a:pt x="96424" y="149013"/>
                  <a:pt x="221416" y="44490"/>
                  <a:pt x="296410" y="136472"/>
                </a:cubicBezTo>
                <a:cubicBezTo>
                  <a:pt x="224986" y="328795"/>
                  <a:pt x="253557" y="433318"/>
                  <a:pt x="396403" y="445861"/>
                </a:cubicBezTo>
                <a:cubicBezTo>
                  <a:pt x="535682" y="458403"/>
                  <a:pt x="685672" y="391507"/>
                  <a:pt x="760665" y="621461"/>
                </a:cubicBezTo>
                <a:cubicBezTo>
                  <a:pt x="782093" y="692537"/>
                  <a:pt x="914229" y="671633"/>
                  <a:pt x="996368" y="684176"/>
                </a:cubicBezTo>
                <a:cubicBezTo>
                  <a:pt x="1174926" y="713442"/>
                  <a:pt x="1364202" y="684176"/>
                  <a:pt x="1535617" y="776157"/>
                </a:cubicBezTo>
                <a:cubicBezTo>
                  <a:pt x="1603471" y="809604"/>
                  <a:pt x="1649896" y="834690"/>
                  <a:pt x="1614185" y="926671"/>
                </a:cubicBezTo>
                <a:cubicBezTo>
                  <a:pt x="1578472" y="1022833"/>
                  <a:pt x="1624898" y="1056279"/>
                  <a:pt x="1682037" y="1093909"/>
                </a:cubicBezTo>
                <a:cubicBezTo>
                  <a:pt x="1724892" y="1123175"/>
                  <a:pt x="1789173" y="1114814"/>
                  <a:pt x="1824886" y="1202614"/>
                </a:cubicBezTo>
                <a:cubicBezTo>
                  <a:pt x="1449909" y="1190070"/>
                  <a:pt x="1085647" y="1118994"/>
                  <a:pt x="714243" y="1185890"/>
                </a:cubicBezTo>
                <a:cubicBezTo>
                  <a:pt x="1121358" y="1353128"/>
                  <a:pt x="1567759" y="1344765"/>
                  <a:pt x="1967733" y="1537090"/>
                </a:cubicBezTo>
                <a:cubicBezTo>
                  <a:pt x="1953448" y="1603986"/>
                  <a:pt x="1860597" y="1574718"/>
                  <a:pt x="1857026" y="1675062"/>
                </a:cubicBezTo>
                <a:cubicBezTo>
                  <a:pt x="2067727" y="1779586"/>
                  <a:pt x="2321284" y="1708508"/>
                  <a:pt x="2542697" y="1863205"/>
                </a:cubicBezTo>
                <a:cubicBezTo>
                  <a:pt x="2414134" y="1934281"/>
                  <a:pt x="2296285" y="1817213"/>
                  <a:pt x="2174863" y="1884109"/>
                </a:cubicBezTo>
                <a:cubicBezTo>
                  <a:pt x="2214147" y="1984452"/>
                  <a:pt x="3992607" y="2603233"/>
                  <a:pt x="4314015" y="2670128"/>
                </a:cubicBezTo>
                <a:cubicBezTo>
                  <a:pt x="4559090" y="2721868"/>
                  <a:pt x="4976921" y="2803592"/>
                  <a:pt x="5430784" y="2889725"/>
                </a:cubicBezTo>
                <a:cubicBezTo>
                  <a:pt x="5827914" y="2965093"/>
                  <a:pt x="6252633" y="3043836"/>
                  <a:pt x="6613344" y="3108822"/>
                </a:cubicBezTo>
                <a:close/>
              </a:path>
            </a:pathLst>
          </a:custGeom>
          <a:solidFill>
            <a:srgbClr val="81AA9A">
              <a:alpha val="20000"/>
            </a:srgb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73C7DF9-500B-4D6C-AC48-BD32420CF5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937845"/>
            <a:ext cx="6696453" cy="3643679"/>
          </a:xfrm>
        </p:spPr>
        <p:txBody>
          <a:bodyPr anchor="b">
            <a:normAutofit/>
          </a:bodyPr>
          <a:lstStyle/>
          <a:p>
            <a:pPr>
              <a:lnSpc>
                <a:spcPct val="95000"/>
              </a:lnSpc>
            </a:pPr>
            <a:r>
              <a:rPr lang="ko-KR" altLang="en-US" sz="5600" dirty="0"/>
              <a:t>제 </a:t>
            </a:r>
            <a:r>
              <a:rPr lang="en-US" altLang="ko-KR" sz="5600" dirty="0"/>
              <a:t>6</a:t>
            </a:r>
            <a:r>
              <a:rPr lang="ko-KR" altLang="en-US" sz="5600" dirty="0"/>
              <a:t>장 </a:t>
            </a:r>
            <a:br>
              <a:rPr lang="en-US" altLang="ko-KR" sz="5600" dirty="0"/>
            </a:br>
            <a:r>
              <a:rPr lang="ko-KR" altLang="en-US" sz="5600" dirty="0"/>
              <a:t>자바로 작성한 웹 </a:t>
            </a:r>
            <a:r>
              <a:rPr lang="ko-KR" altLang="en-US" sz="5600" dirty="0" err="1"/>
              <a:t>크롤링</a:t>
            </a:r>
            <a:br>
              <a:rPr lang="ko-KR" altLang="en-US" sz="5600" dirty="0"/>
            </a:br>
            <a:endParaRPr lang="ko-KR" altLang="en-US" sz="5600" dirty="0"/>
          </a:p>
        </p:txBody>
      </p:sp>
    </p:spTree>
    <p:extLst>
      <p:ext uri="{BB962C8B-B14F-4D97-AF65-F5344CB8AC3E}">
        <p14:creationId xmlns:p14="http://schemas.microsoft.com/office/powerpoint/2010/main" val="21702962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1DF44E-B15B-41E6-A554-60BFC1533B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673" y="573354"/>
            <a:ext cx="10515600" cy="639810"/>
          </a:xfrm>
        </p:spPr>
        <p:txBody>
          <a:bodyPr>
            <a:noAutofit/>
          </a:bodyPr>
          <a:lstStyle/>
          <a:p>
            <a:r>
              <a:rPr lang="ko-KR" altLang="en-US" sz="3200" dirty="0"/>
              <a:t>제 </a:t>
            </a:r>
            <a:r>
              <a:rPr lang="en-US" altLang="ko-KR" sz="3200" dirty="0"/>
              <a:t>6</a:t>
            </a:r>
            <a:r>
              <a:rPr lang="ko-KR" altLang="en-US" sz="3200" dirty="0"/>
              <a:t>장 자바로 작성한 웹 </a:t>
            </a:r>
            <a:r>
              <a:rPr lang="ko-KR" altLang="en-US" sz="3200" dirty="0" err="1"/>
              <a:t>크롤링</a:t>
            </a:r>
            <a:r>
              <a:rPr lang="ko-KR" altLang="en-US" sz="3200" dirty="0"/>
              <a:t> </a:t>
            </a:r>
            <a:r>
              <a:rPr lang="ko-KR" altLang="en-US" sz="3200" dirty="0">
                <a:solidFill>
                  <a:srgbClr val="FF0000"/>
                </a:solidFill>
              </a:rPr>
              <a:t>확장</a:t>
            </a:r>
            <a:br>
              <a:rPr lang="ko-KR" altLang="en-US" sz="3200" dirty="0"/>
            </a:br>
            <a:endParaRPr lang="ko-KR" altLang="en-US" sz="32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19DC6ED-006C-4FD2-88FA-CD1C0B72B1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5986" y="995881"/>
            <a:ext cx="11244404" cy="5685576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/>
              <a:t>스레드를 </a:t>
            </a:r>
            <a:r>
              <a:rPr lang="en-US" altLang="ko-KR" dirty="0"/>
              <a:t>10</a:t>
            </a:r>
            <a:r>
              <a:rPr lang="ko-KR" altLang="en-US" dirty="0"/>
              <a:t>개씩 생성하여 </a:t>
            </a:r>
            <a:r>
              <a:rPr lang="ko-KR" altLang="en-US" dirty="0" err="1"/>
              <a:t>크롤링</a:t>
            </a:r>
            <a:r>
              <a:rPr lang="ko-KR" altLang="en-US" dirty="0"/>
              <a:t> 하는 것을 반복한다</a:t>
            </a:r>
            <a:endParaRPr lang="en-US" altLang="ko-KR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9A4751A5-BB84-4045-BBFB-107EC665A5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622" y="1580762"/>
            <a:ext cx="5145476" cy="5119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98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1DF44E-B15B-41E6-A554-60BFC1533B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673" y="573354"/>
            <a:ext cx="10515600" cy="639810"/>
          </a:xfrm>
        </p:spPr>
        <p:txBody>
          <a:bodyPr>
            <a:noAutofit/>
          </a:bodyPr>
          <a:lstStyle/>
          <a:p>
            <a:r>
              <a:rPr lang="ko-KR" altLang="en-US" sz="3200" dirty="0"/>
              <a:t>제 </a:t>
            </a:r>
            <a:r>
              <a:rPr lang="en-US" altLang="ko-KR" sz="3200" dirty="0"/>
              <a:t>6</a:t>
            </a:r>
            <a:r>
              <a:rPr lang="ko-KR" altLang="en-US" sz="3200" dirty="0"/>
              <a:t>장 자바로 작성한 웹 </a:t>
            </a:r>
            <a:r>
              <a:rPr lang="ko-KR" altLang="en-US" sz="3200" dirty="0" err="1"/>
              <a:t>크롤링</a:t>
            </a:r>
            <a:r>
              <a:rPr lang="ko-KR" altLang="en-US" sz="3200" dirty="0"/>
              <a:t> </a:t>
            </a:r>
            <a:r>
              <a:rPr lang="ko-KR" altLang="en-US" sz="3200" dirty="0">
                <a:solidFill>
                  <a:srgbClr val="FF0000"/>
                </a:solidFill>
              </a:rPr>
              <a:t>확장</a:t>
            </a:r>
            <a:br>
              <a:rPr lang="ko-KR" altLang="en-US" sz="3200" dirty="0"/>
            </a:br>
            <a:endParaRPr lang="ko-KR" altLang="en-US" sz="32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19DC6ED-006C-4FD2-88FA-CD1C0B72B1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5986" y="995881"/>
            <a:ext cx="11244404" cy="5685576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>
                <a:solidFill>
                  <a:srgbClr val="FF0000"/>
                </a:solidFill>
              </a:rPr>
              <a:t>스레드 </a:t>
            </a:r>
            <a:r>
              <a:rPr lang="en-US" altLang="ko-KR" dirty="0">
                <a:solidFill>
                  <a:srgbClr val="FF0000"/>
                </a:solidFill>
              </a:rPr>
              <a:t>1</a:t>
            </a:r>
            <a:r>
              <a:rPr lang="ko-KR" altLang="en-US" dirty="0">
                <a:solidFill>
                  <a:srgbClr val="FF0000"/>
                </a:solidFill>
              </a:rPr>
              <a:t>개 </a:t>
            </a:r>
            <a:r>
              <a:rPr lang="en-US" altLang="ko-KR" dirty="0">
                <a:solidFill>
                  <a:srgbClr val="FF0000"/>
                </a:solidFill>
              </a:rPr>
              <a:t>-&gt; 12</a:t>
            </a:r>
            <a:r>
              <a:rPr lang="ko-KR" altLang="en-US" dirty="0">
                <a:solidFill>
                  <a:srgbClr val="FF0000"/>
                </a:solidFill>
              </a:rPr>
              <a:t>초</a:t>
            </a:r>
            <a:endParaRPr lang="en-US" altLang="ko-KR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ko-KR" altLang="en-US" dirty="0">
                <a:solidFill>
                  <a:srgbClr val="FF0000"/>
                </a:solidFill>
              </a:rPr>
              <a:t>스레드 </a:t>
            </a:r>
            <a:r>
              <a:rPr lang="en-US" altLang="ko-KR" dirty="0">
                <a:solidFill>
                  <a:srgbClr val="FF0000"/>
                </a:solidFill>
              </a:rPr>
              <a:t>10</a:t>
            </a:r>
            <a:r>
              <a:rPr lang="ko-KR" altLang="en-US" dirty="0">
                <a:solidFill>
                  <a:srgbClr val="FF0000"/>
                </a:solidFill>
              </a:rPr>
              <a:t>개 </a:t>
            </a:r>
            <a:r>
              <a:rPr lang="en-US" altLang="ko-KR" dirty="0">
                <a:solidFill>
                  <a:srgbClr val="FF0000"/>
                </a:solidFill>
              </a:rPr>
              <a:t>-&gt; 4</a:t>
            </a:r>
            <a:r>
              <a:rPr lang="ko-KR" altLang="en-US" dirty="0">
                <a:solidFill>
                  <a:srgbClr val="FF0000"/>
                </a:solidFill>
              </a:rPr>
              <a:t>초</a:t>
            </a:r>
            <a:endParaRPr lang="en-US" altLang="ko-KR" dirty="0">
              <a:solidFill>
                <a:srgbClr val="FF0000"/>
              </a:solidFill>
            </a:endParaRPr>
          </a:p>
        </p:txBody>
      </p:sp>
      <p:pic>
        <p:nvPicPr>
          <p:cNvPr id="10" name="화면 녹화 9">
            <a:hlinkClick r:id="" action="ppaction://media"/>
            <a:extLst>
              <a:ext uri="{FF2B5EF4-FFF2-40B4-BE49-F238E27FC236}">
                <a16:creationId xmlns:a16="http://schemas.microsoft.com/office/drawing/2014/main" id="{10B1A74D-7324-4CE9-B3A1-A721B435545A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4017.5283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821222" y="957960"/>
            <a:ext cx="5703024" cy="5761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361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30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1DF44E-B15B-41E6-A554-60BFC1533B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673" y="573354"/>
            <a:ext cx="10515600" cy="639810"/>
          </a:xfrm>
        </p:spPr>
        <p:txBody>
          <a:bodyPr>
            <a:noAutofit/>
          </a:bodyPr>
          <a:lstStyle/>
          <a:p>
            <a:r>
              <a:rPr lang="ko-KR" altLang="en-US" sz="3200"/>
              <a:t>제 </a:t>
            </a:r>
            <a:r>
              <a:rPr lang="en-US" altLang="ko-KR" sz="3200"/>
              <a:t>6</a:t>
            </a:r>
            <a:r>
              <a:rPr lang="ko-KR" altLang="en-US" sz="3200"/>
              <a:t>장 자바로 작성한 웹 </a:t>
            </a:r>
            <a:r>
              <a:rPr lang="ko-KR" altLang="en-US" sz="3200" err="1"/>
              <a:t>크롤링</a:t>
            </a:r>
            <a:br>
              <a:rPr lang="ko-KR" altLang="en-US" sz="3200"/>
            </a:br>
            <a:endParaRPr lang="ko-KR" altLang="en-US" sz="320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19DC6ED-006C-4FD2-88FA-CD1C0B72B1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2673" y="995881"/>
            <a:ext cx="11244404" cy="5685576"/>
          </a:xfrm>
        </p:spPr>
        <p:txBody>
          <a:bodyPr/>
          <a:lstStyle/>
          <a:p>
            <a:r>
              <a:rPr lang="ko-KR" altLang="en-US" dirty="0"/>
              <a:t>웹 </a:t>
            </a:r>
            <a:r>
              <a:rPr lang="ko-KR" altLang="en-US" dirty="0" err="1"/>
              <a:t>크롤러란</a:t>
            </a:r>
            <a:r>
              <a:rPr lang="en-US" altLang="ko-KR" dirty="0"/>
              <a:t>?</a:t>
            </a:r>
          </a:p>
          <a:p>
            <a:pPr marL="0" indent="0">
              <a:buNone/>
            </a:pPr>
            <a:r>
              <a:rPr lang="ko-KR" altLang="en-US" dirty="0"/>
              <a:t>수많은 웹 페이지를 자동으로 돌아다니며 각종 정보를 수집하는 프로그램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검색엔진</a:t>
            </a:r>
            <a:r>
              <a:rPr lang="en-US" altLang="ko-KR" dirty="0"/>
              <a:t>(</a:t>
            </a:r>
            <a:r>
              <a:rPr lang="ko-KR" altLang="en-US" dirty="0"/>
              <a:t>구글</a:t>
            </a:r>
            <a:r>
              <a:rPr lang="en-US" altLang="ko-KR" dirty="0"/>
              <a:t>, </a:t>
            </a:r>
            <a:r>
              <a:rPr lang="ko-KR" altLang="en-US" dirty="0"/>
              <a:t>네이버</a:t>
            </a:r>
            <a:r>
              <a:rPr lang="en-US" altLang="ko-KR" dirty="0"/>
              <a:t>, </a:t>
            </a:r>
            <a:r>
              <a:rPr lang="ko-KR" altLang="en-US" dirty="0"/>
              <a:t>다음 등</a:t>
            </a:r>
            <a:r>
              <a:rPr lang="en-US" altLang="ko-KR" dirty="0"/>
              <a:t>)</a:t>
            </a:r>
            <a:r>
              <a:rPr lang="ko-KR" altLang="en-US" dirty="0"/>
              <a:t>은 이렇게 수집한 정보를 정리해 사용자에게 더 빠르고 정확한 검색 결과를 제공한다</a:t>
            </a:r>
            <a:r>
              <a:rPr lang="en-US" altLang="ko-KR" dirty="0"/>
              <a:t>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951980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1DF44E-B15B-41E6-A554-60BFC1533B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673" y="573354"/>
            <a:ext cx="10515600" cy="639810"/>
          </a:xfrm>
        </p:spPr>
        <p:txBody>
          <a:bodyPr>
            <a:noAutofit/>
          </a:bodyPr>
          <a:lstStyle/>
          <a:p>
            <a:r>
              <a:rPr lang="ko-KR" altLang="en-US" sz="3200"/>
              <a:t>제 </a:t>
            </a:r>
            <a:r>
              <a:rPr lang="en-US" altLang="ko-KR" sz="3200"/>
              <a:t>6</a:t>
            </a:r>
            <a:r>
              <a:rPr lang="ko-KR" altLang="en-US" sz="3200"/>
              <a:t>장 자바로 작성한 웹 </a:t>
            </a:r>
            <a:r>
              <a:rPr lang="ko-KR" altLang="en-US" sz="3200" err="1"/>
              <a:t>크롤링</a:t>
            </a:r>
            <a:br>
              <a:rPr lang="ko-KR" altLang="en-US" sz="3200"/>
            </a:br>
            <a:endParaRPr lang="ko-KR" altLang="en-US" sz="320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19DC6ED-006C-4FD2-88FA-CD1C0B72B1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2673" y="995881"/>
            <a:ext cx="11244404" cy="5685576"/>
          </a:xfrm>
        </p:spPr>
        <p:txBody>
          <a:bodyPr/>
          <a:lstStyle/>
          <a:p>
            <a:r>
              <a:rPr lang="en-US" altLang="ko-KR" dirty="0"/>
              <a:t>search( ) </a:t>
            </a:r>
            <a:r>
              <a:rPr lang="ko-KR" altLang="en-US" dirty="0"/>
              <a:t>메소드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웹 </a:t>
            </a:r>
            <a:r>
              <a:rPr lang="ko-KR" altLang="en-US" dirty="0" err="1"/>
              <a:t>크롤링</a:t>
            </a:r>
            <a:r>
              <a:rPr lang="ko-KR" altLang="en-US" dirty="0"/>
              <a:t> 프로세스를 구동 시키는데 사용</a:t>
            </a:r>
            <a:r>
              <a:rPr lang="en-US" altLang="ko-KR" dirty="0"/>
              <a:t>. </a:t>
            </a:r>
            <a:r>
              <a:rPr lang="ko-KR" altLang="en-US" dirty="0"/>
              <a:t>스레드를 생성해 독립적으로 실행하는데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Runnable </a:t>
            </a:r>
            <a:r>
              <a:rPr lang="ko-KR" altLang="en-US" dirty="0"/>
              <a:t>인터페이스를 별도의 클래스 대신</a:t>
            </a:r>
            <a:r>
              <a:rPr lang="en-US" altLang="ko-KR" dirty="0"/>
              <a:t>, </a:t>
            </a:r>
            <a:r>
              <a:rPr lang="ko-KR" altLang="en-US" dirty="0"/>
              <a:t>인라인으로 구현코드를 삽입하였다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>
              <a:buFont typeface="Wingdings" panose="05000000000000000000" pitchFamily="2" charset="2"/>
              <a:buChar char="Ø"/>
            </a:pPr>
            <a:endParaRPr lang="en-US" altLang="ko-KR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altLang="ko-KR" dirty="0"/>
              <a:t> Run(</a:t>
            </a:r>
            <a:r>
              <a:rPr lang="ko-KR" altLang="en-US" dirty="0"/>
              <a:t> </a:t>
            </a:r>
            <a:r>
              <a:rPr lang="en-US" altLang="ko-KR" dirty="0"/>
              <a:t>)</a:t>
            </a:r>
            <a:r>
              <a:rPr lang="ko-KR" altLang="en-US" dirty="0"/>
              <a:t>의 프로세스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graphicFrame>
        <p:nvGraphicFramePr>
          <p:cNvPr id="4" name="다이어그램 3">
            <a:extLst>
              <a:ext uri="{FF2B5EF4-FFF2-40B4-BE49-F238E27FC236}">
                <a16:creationId xmlns:a16="http://schemas.microsoft.com/office/drawing/2014/main" id="{FD684A28-0979-492A-8887-0D27D6CB4C9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39728083"/>
              </p:ext>
            </p:extLst>
          </p:nvPr>
        </p:nvGraphicFramePr>
        <p:xfrm>
          <a:off x="250607" y="4386067"/>
          <a:ext cx="11648536" cy="24719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2EBDB1AE-9FE3-4A28-8D7D-0B06C7E97E7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614" t="47929" r="8244"/>
          <a:stretch/>
        </p:blipFill>
        <p:spPr>
          <a:xfrm>
            <a:off x="494923" y="2758275"/>
            <a:ext cx="8381216" cy="1161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1065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1DF44E-B15B-41E6-A554-60BFC1533B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673" y="573354"/>
            <a:ext cx="10515600" cy="639810"/>
          </a:xfrm>
        </p:spPr>
        <p:txBody>
          <a:bodyPr>
            <a:noAutofit/>
          </a:bodyPr>
          <a:lstStyle/>
          <a:p>
            <a:r>
              <a:rPr lang="ko-KR" altLang="en-US" sz="3200"/>
              <a:t>제 </a:t>
            </a:r>
            <a:r>
              <a:rPr lang="en-US" altLang="ko-KR" sz="3200"/>
              <a:t>6</a:t>
            </a:r>
            <a:r>
              <a:rPr lang="ko-KR" altLang="en-US" sz="3200"/>
              <a:t>장 자바로 작성한 웹 </a:t>
            </a:r>
            <a:r>
              <a:rPr lang="ko-KR" altLang="en-US" sz="3200" err="1"/>
              <a:t>크롤링</a:t>
            </a:r>
            <a:br>
              <a:rPr lang="ko-KR" altLang="en-US" sz="3200"/>
            </a:br>
            <a:endParaRPr lang="ko-KR" altLang="en-US" sz="320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19DC6ED-006C-4FD2-88FA-CD1C0B72B1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2673" y="995881"/>
            <a:ext cx="11244404" cy="5685576"/>
          </a:xfrm>
        </p:spPr>
        <p:txBody>
          <a:bodyPr/>
          <a:lstStyle/>
          <a:p>
            <a:r>
              <a:rPr lang="en-US" altLang="ko-KR" dirty="0"/>
              <a:t>crawl( ) </a:t>
            </a:r>
            <a:r>
              <a:rPr lang="ko-KR" altLang="en-US" dirty="0"/>
              <a:t>메소드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현재 </a:t>
            </a:r>
            <a:r>
              <a:rPr lang="en-US" altLang="ko-KR" dirty="0"/>
              <a:t>URL</a:t>
            </a:r>
            <a:r>
              <a:rPr lang="ko-KR" altLang="en-US" dirty="0"/>
              <a:t>을 크롤링하여 발견한 링크들은 </a:t>
            </a:r>
            <a:r>
              <a:rPr lang="en-US" altLang="ko-KR" dirty="0" err="1"/>
              <a:t>toCrawList</a:t>
            </a:r>
            <a:r>
              <a:rPr lang="ko-KR" altLang="en-US" dirty="0"/>
              <a:t>의 끝에 저장되며</a:t>
            </a:r>
            <a:r>
              <a:rPr lang="en-US" altLang="ko-KR" dirty="0"/>
              <a:t>, </a:t>
            </a:r>
            <a:r>
              <a:rPr lang="ko-KR" altLang="en-US" dirty="0"/>
              <a:t>검색을 수행할 링크는 </a:t>
            </a:r>
            <a:r>
              <a:rPr lang="en-US" altLang="ko-KR" dirty="0" err="1"/>
              <a:t>toCrawList</a:t>
            </a:r>
            <a:r>
              <a:rPr lang="ko-KR" altLang="en-US" dirty="0"/>
              <a:t>의 맨 앞에서 꺼낸다</a:t>
            </a:r>
            <a:r>
              <a:rPr lang="en-US" altLang="ko-KR" dirty="0"/>
              <a:t>. </a:t>
            </a:r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큐 방식으로 동작</a:t>
            </a:r>
            <a:r>
              <a:rPr lang="en-US" altLang="ko-KR" dirty="0"/>
              <a:t>(</a:t>
            </a:r>
            <a:r>
              <a:rPr lang="ko-KR" altLang="en-US" dirty="0"/>
              <a:t>너비우선</a:t>
            </a:r>
            <a:r>
              <a:rPr lang="en-US" altLang="ko-KR" dirty="0"/>
              <a:t>)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crawl( ) </a:t>
            </a:r>
            <a:r>
              <a:rPr lang="ko-KR" altLang="en-US" dirty="0"/>
              <a:t>메소드의</a:t>
            </a:r>
            <a:r>
              <a:rPr lang="en-US" altLang="ko-KR" dirty="0"/>
              <a:t> </a:t>
            </a:r>
            <a:r>
              <a:rPr lang="ko-KR" altLang="en-US" dirty="0"/>
              <a:t>크롤링할 리스트 순회  </a:t>
            </a:r>
            <a:endParaRPr lang="en-US" altLang="ko-KR" dirty="0"/>
          </a:p>
        </p:txBody>
      </p:sp>
      <p:graphicFrame>
        <p:nvGraphicFramePr>
          <p:cNvPr id="4" name="다이어그램 3">
            <a:extLst>
              <a:ext uri="{FF2B5EF4-FFF2-40B4-BE49-F238E27FC236}">
                <a16:creationId xmlns:a16="http://schemas.microsoft.com/office/drawing/2014/main" id="{E5A67274-DF2A-402E-A5DC-22DA8344520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7668390"/>
              </p:ext>
            </p:extLst>
          </p:nvPr>
        </p:nvGraphicFramePr>
        <p:xfrm>
          <a:off x="225154" y="3317132"/>
          <a:ext cx="11669264" cy="34435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화살표: 굽음 9">
            <a:extLst>
              <a:ext uri="{FF2B5EF4-FFF2-40B4-BE49-F238E27FC236}">
                <a16:creationId xmlns:a16="http://schemas.microsoft.com/office/drawing/2014/main" id="{E4FCBD7B-0FFF-4928-8650-42512ED99D3C}"/>
              </a:ext>
            </a:extLst>
          </p:cNvPr>
          <p:cNvSpPr/>
          <p:nvPr/>
        </p:nvSpPr>
        <p:spPr>
          <a:xfrm rot="16200000">
            <a:off x="1189463" y="4862855"/>
            <a:ext cx="1045216" cy="1381330"/>
          </a:xfrm>
          <a:prstGeom prst="bentArrow">
            <a:avLst>
              <a:gd name="adj1" fmla="val 26926"/>
              <a:gd name="adj2" fmla="val 22273"/>
              <a:gd name="adj3" fmla="val 25000"/>
              <a:gd name="adj4" fmla="val 43750"/>
            </a:avLst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62152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1DF44E-B15B-41E6-A554-60BFC1533B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673" y="573354"/>
            <a:ext cx="10515600" cy="639810"/>
          </a:xfrm>
        </p:spPr>
        <p:txBody>
          <a:bodyPr>
            <a:noAutofit/>
          </a:bodyPr>
          <a:lstStyle/>
          <a:p>
            <a:r>
              <a:rPr lang="ko-KR" altLang="en-US" sz="3200"/>
              <a:t>제 </a:t>
            </a:r>
            <a:r>
              <a:rPr lang="en-US" altLang="ko-KR" sz="3200"/>
              <a:t>6</a:t>
            </a:r>
            <a:r>
              <a:rPr lang="ko-KR" altLang="en-US" sz="3200"/>
              <a:t>장 자바로 작성한 웹 </a:t>
            </a:r>
            <a:r>
              <a:rPr lang="ko-KR" altLang="en-US" sz="3200" err="1"/>
              <a:t>크롤링</a:t>
            </a:r>
            <a:br>
              <a:rPr lang="ko-KR" altLang="en-US" sz="3200"/>
            </a:br>
            <a:endParaRPr lang="ko-KR" altLang="en-US" sz="320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7FFC7F19-D898-4DDA-B194-6CC478A1BF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56262"/>
          <a:stretch/>
        </p:blipFill>
        <p:spPr>
          <a:xfrm>
            <a:off x="209480" y="1102687"/>
            <a:ext cx="7804471" cy="3459585"/>
          </a:xfr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31E1A64-D98E-4C26-A235-BF5411EB65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4308" r="13740"/>
          <a:stretch/>
        </p:blipFill>
        <p:spPr>
          <a:xfrm>
            <a:off x="5855496" y="2645923"/>
            <a:ext cx="6062804" cy="3967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831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1DF44E-B15B-41E6-A554-60BFC1533B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673" y="573354"/>
            <a:ext cx="10515600" cy="639810"/>
          </a:xfrm>
        </p:spPr>
        <p:txBody>
          <a:bodyPr>
            <a:noAutofit/>
          </a:bodyPr>
          <a:lstStyle/>
          <a:p>
            <a:r>
              <a:rPr lang="ko-KR" altLang="en-US" sz="3200" dirty="0"/>
              <a:t>제 </a:t>
            </a:r>
            <a:r>
              <a:rPr lang="en-US" altLang="ko-KR" sz="3200" dirty="0"/>
              <a:t>6</a:t>
            </a:r>
            <a:r>
              <a:rPr lang="ko-KR" altLang="en-US" sz="3200" dirty="0"/>
              <a:t>장 자바로 작성한 웹 </a:t>
            </a:r>
            <a:r>
              <a:rPr lang="ko-KR" altLang="en-US" sz="3200" dirty="0" err="1"/>
              <a:t>크롤링</a:t>
            </a:r>
            <a:br>
              <a:rPr lang="ko-KR" altLang="en-US" sz="3200" dirty="0"/>
            </a:br>
            <a:endParaRPr lang="ko-KR" altLang="en-US" sz="32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19DC6ED-006C-4FD2-88FA-CD1C0B72B1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2673" y="995881"/>
            <a:ext cx="11244404" cy="5685576"/>
          </a:xfrm>
        </p:spPr>
        <p:txBody>
          <a:bodyPr/>
          <a:lstStyle/>
          <a:p>
            <a:r>
              <a:rPr lang="en-US" altLang="ko-KR" dirty="0" err="1"/>
              <a:t>verifiedUrl</a:t>
            </a:r>
            <a:r>
              <a:rPr lang="en-US" altLang="ko-KR" dirty="0"/>
              <a:t>( ): </a:t>
            </a:r>
            <a:r>
              <a:rPr lang="ko-KR" altLang="en-US" dirty="0"/>
              <a:t>①</a:t>
            </a:r>
            <a:r>
              <a:rPr lang="en-US" altLang="ko-KR" dirty="0"/>
              <a:t>URL </a:t>
            </a:r>
            <a:r>
              <a:rPr lang="ko-KR" altLang="en-US" dirty="0"/>
              <a:t>포맷 검증 및</a:t>
            </a:r>
            <a:r>
              <a:rPr lang="en-US" altLang="ko-KR" dirty="0"/>
              <a:t> </a:t>
            </a:r>
            <a:r>
              <a:rPr lang="ko-KR" altLang="en-US" dirty="0"/>
              <a:t>객체로 변환</a:t>
            </a:r>
          </a:p>
          <a:p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A5E8493-8B1F-448D-A65A-0F054A36C0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1698" y="682379"/>
            <a:ext cx="4547629" cy="77676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CB6A071-F452-4BDF-8669-17D7F8C990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293"/>
          <a:stretch/>
        </p:blipFill>
        <p:spPr>
          <a:xfrm>
            <a:off x="602508" y="1604490"/>
            <a:ext cx="7507070" cy="5154792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C7600DB1-7688-4FB2-9505-95CBF02DE38C}"/>
              </a:ext>
            </a:extLst>
          </p:cNvPr>
          <p:cNvSpPr/>
          <p:nvPr/>
        </p:nvSpPr>
        <p:spPr>
          <a:xfrm>
            <a:off x="1011677" y="3463044"/>
            <a:ext cx="4143983" cy="242218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A9401C6-73B0-4535-A782-C04C4B64B693}"/>
              </a:ext>
            </a:extLst>
          </p:cNvPr>
          <p:cNvSpPr/>
          <p:nvPr/>
        </p:nvSpPr>
        <p:spPr>
          <a:xfrm>
            <a:off x="6391072" y="4260715"/>
            <a:ext cx="4046707" cy="10894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/>
              <a:t>URL </a:t>
            </a:r>
            <a:r>
              <a:rPr lang="ko-KR" altLang="en-US" sz="2000" dirty="0"/>
              <a:t>포맷에 문제가 있다면 예외를 발생시키고 없다면 </a:t>
            </a:r>
            <a:r>
              <a:rPr lang="en-US" altLang="ko-KR" sz="2000" dirty="0"/>
              <a:t>URL </a:t>
            </a:r>
            <a:r>
              <a:rPr lang="ko-KR" altLang="en-US" sz="2000" dirty="0"/>
              <a:t>객체로 변환됨</a:t>
            </a:r>
          </a:p>
        </p:txBody>
      </p:sp>
    </p:spTree>
    <p:extLst>
      <p:ext uri="{BB962C8B-B14F-4D97-AF65-F5344CB8AC3E}">
        <p14:creationId xmlns:p14="http://schemas.microsoft.com/office/powerpoint/2010/main" val="12001062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1DF44E-B15B-41E6-A554-60BFC1533B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673" y="573354"/>
            <a:ext cx="10515600" cy="639810"/>
          </a:xfrm>
        </p:spPr>
        <p:txBody>
          <a:bodyPr>
            <a:noAutofit/>
          </a:bodyPr>
          <a:lstStyle/>
          <a:p>
            <a:r>
              <a:rPr lang="ko-KR" altLang="en-US" sz="3200" dirty="0"/>
              <a:t>제 </a:t>
            </a:r>
            <a:r>
              <a:rPr lang="en-US" altLang="ko-KR" sz="3200" dirty="0"/>
              <a:t>6</a:t>
            </a:r>
            <a:r>
              <a:rPr lang="ko-KR" altLang="en-US" sz="3200" dirty="0"/>
              <a:t>장 자바로 작성한 웹 </a:t>
            </a:r>
            <a:r>
              <a:rPr lang="ko-KR" altLang="en-US" sz="3200" dirty="0" err="1"/>
              <a:t>크롤링</a:t>
            </a:r>
            <a:br>
              <a:rPr lang="ko-KR" altLang="en-US" sz="3200" dirty="0"/>
            </a:br>
            <a:endParaRPr lang="ko-KR" altLang="en-US" sz="32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19DC6ED-006C-4FD2-88FA-CD1C0B72B1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2673" y="995881"/>
            <a:ext cx="11244404" cy="5685576"/>
          </a:xfrm>
        </p:spPr>
        <p:txBody>
          <a:bodyPr/>
          <a:lstStyle/>
          <a:p>
            <a:r>
              <a:rPr lang="en-US" altLang="ko-KR" dirty="0" err="1"/>
              <a:t>isRobotAllowed</a:t>
            </a:r>
            <a:r>
              <a:rPr lang="en-US" altLang="ko-KR" dirty="0"/>
              <a:t>( ): </a:t>
            </a:r>
            <a:r>
              <a:rPr lang="ko-KR" altLang="en-US" dirty="0"/>
              <a:t>②금지된 경로인지 확인</a:t>
            </a:r>
          </a:p>
          <a:p>
            <a:pPr marL="0" indent="0">
              <a:buNone/>
            </a:pPr>
            <a:r>
              <a:rPr lang="ko-KR" altLang="en-US" dirty="0"/>
              <a:t>웹사이트는 </a:t>
            </a:r>
            <a:r>
              <a:rPr lang="ko-KR" altLang="en-US" dirty="0" err="1"/>
              <a:t>크롤링을</a:t>
            </a:r>
            <a:r>
              <a:rPr lang="ko-KR" altLang="en-US" dirty="0"/>
              <a:t> 원치 않는 영역을 </a:t>
            </a:r>
            <a:r>
              <a:rPr lang="en-US" altLang="ko-KR" dirty="0"/>
              <a:t>robots.txt</a:t>
            </a:r>
            <a:r>
              <a:rPr lang="ko-KR" altLang="en-US" dirty="0"/>
              <a:t>에 명시한다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금지 경로 목록이 존재하는지 확인하고 없다면 </a:t>
            </a:r>
            <a:r>
              <a:rPr lang="en-US" altLang="ko-KR" dirty="0"/>
              <a:t>robots.txt</a:t>
            </a:r>
            <a:r>
              <a:rPr lang="ko-KR" altLang="en-US" dirty="0"/>
              <a:t>에서 받아온 후</a:t>
            </a:r>
            <a:r>
              <a:rPr lang="en-US" altLang="ko-KR" dirty="0"/>
              <a:t>, </a:t>
            </a:r>
            <a:r>
              <a:rPr lang="ko-KR" altLang="en-US" dirty="0"/>
              <a:t>금지 경로 목록에 찾으려는 </a:t>
            </a:r>
            <a:r>
              <a:rPr lang="en-US" altLang="ko-KR" dirty="0" err="1"/>
              <a:t>url</a:t>
            </a:r>
            <a:r>
              <a:rPr lang="ko-KR" altLang="en-US" dirty="0"/>
              <a:t>이 있는지 확인한다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E56DD42-4C2E-4A29-843F-9067599FDD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6508" y="5308488"/>
            <a:ext cx="4903461" cy="1372969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9056EB32-A8E6-41B3-983D-C8D88A581B20}"/>
              </a:ext>
            </a:extLst>
          </p:cNvPr>
          <p:cNvSpPr/>
          <p:nvPr/>
        </p:nvSpPr>
        <p:spPr>
          <a:xfrm>
            <a:off x="593388" y="2251954"/>
            <a:ext cx="5865778" cy="19795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/>
              <a:t># http://host.com/</a:t>
            </a:r>
            <a:r>
              <a:rPr lang="ko-KR" altLang="en-US" sz="2000" dirty="0"/>
              <a:t>에 대한 </a:t>
            </a:r>
            <a:r>
              <a:rPr lang="en-US" altLang="ko-KR" sz="2000" dirty="0"/>
              <a:t>robots.txt</a:t>
            </a:r>
          </a:p>
          <a:p>
            <a:r>
              <a:rPr lang="en-US" altLang="ko-KR" sz="2000" dirty="0"/>
              <a:t>User-agent:</a:t>
            </a:r>
            <a:r>
              <a:rPr lang="ko-KR" altLang="en-US" sz="2000" dirty="0"/>
              <a:t> </a:t>
            </a:r>
            <a:r>
              <a:rPr lang="en-US" altLang="ko-KR" sz="2000" dirty="0"/>
              <a:t>*	#</a:t>
            </a:r>
            <a:r>
              <a:rPr lang="ko-KR" altLang="en-US" sz="2000" dirty="0"/>
              <a:t>모든 로봇이 </a:t>
            </a:r>
            <a:r>
              <a:rPr lang="ko-KR" altLang="en-US" sz="2000" dirty="0" err="1"/>
              <a:t>엑세스</a:t>
            </a:r>
            <a:r>
              <a:rPr lang="ko-KR" altLang="en-US" sz="2000" dirty="0"/>
              <a:t> 할 수 없도록 함</a:t>
            </a:r>
            <a:endParaRPr lang="en-US" altLang="ko-KR" sz="2000" dirty="0"/>
          </a:p>
          <a:p>
            <a:r>
              <a:rPr lang="en-US" altLang="ko-KR" sz="2000" dirty="0"/>
              <a:t>Disallow: </a:t>
            </a:r>
            <a:r>
              <a:rPr lang="ko-KR" altLang="en-US" sz="2000" dirty="0"/>
              <a:t> </a:t>
            </a:r>
            <a:r>
              <a:rPr lang="en-US" altLang="ko-KR" sz="2000" dirty="0"/>
              <a:t>/</a:t>
            </a:r>
            <a:r>
              <a:rPr lang="en-US" altLang="ko-KR" sz="2000" dirty="0" err="1"/>
              <a:t>cgi</a:t>
            </a:r>
            <a:r>
              <a:rPr lang="en-US" altLang="ko-KR" sz="2000" dirty="0"/>
              <a:t>-bin/</a:t>
            </a:r>
          </a:p>
          <a:p>
            <a:r>
              <a:rPr lang="en-US" altLang="ko-KR" sz="2000" dirty="0"/>
              <a:t>Disallow: </a:t>
            </a:r>
            <a:r>
              <a:rPr lang="ko-KR" altLang="en-US" sz="2000" dirty="0"/>
              <a:t> </a:t>
            </a:r>
            <a:r>
              <a:rPr lang="en-US" altLang="ko-KR" sz="2000" dirty="0"/>
              <a:t>/registration</a:t>
            </a:r>
          </a:p>
          <a:p>
            <a:r>
              <a:rPr lang="en-US" altLang="ko-KR" sz="2000" dirty="0"/>
              <a:t>Disallow: </a:t>
            </a:r>
            <a:r>
              <a:rPr lang="ko-KR" altLang="en-US" sz="2000" dirty="0"/>
              <a:t> </a:t>
            </a:r>
            <a:r>
              <a:rPr lang="en-US" altLang="ko-KR" sz="2000" dirty="0"/>
              <a:t>/login</a:t>
            </a:r>
            <a:endParaRPr lang="ko-KR" altLang="en-US" sz="20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57147A0-F3D0-4DCE-BA08-3181623A6D15}"/>
              </a:ext>
            </a:extLst>
          </p:cNvPr>
          <p:cNvSpPr/>
          <p:nvPr/>
        </p:nvSpPr>
        <p:spPr>
          <a:xfrm>
            <a:off x="6681458" y="5649362"/>
            <a:ext cx="3657600" cy="33170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32949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1DF44E-B15B-41E6-A554-60BFC1533B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673" y="494152"/>
            <a:ext cx="10515600" cy="639810"/>
          </a:xfrm>
        </p:spPr>
        <p:txBody>
          <a:bodyPr>
            <a:noAutofit/>
          </a:bodyPr>
          <a:lstStyle/>
          <a:p>
            <a:r>
              <a:rPr lang="ko-KR" altLang="en-US" sz="3200" dirty="0"/>
              <a:t>제 </a:t>
            </a:r>
            <a:r>
              <a:rPr lang="en-US" altLang="ko-KR" sz="3200" dirty="0"/>
              <a:t>6</a:t>
            </a:r>
            <a:r>
              <a:rPr lang="ko-KR" altLang="en-US" sz="3200" dirty="0"/>
              <a:t>장 자바로 작성한 웹 </a:t>
            </a:r>
            <a:r>
              <a:rPr lang="ko-KR" altLang="en-US" sz="3200" dirty="0" err="1"/>
              <a:t>크롤링</a:t>
            </a:r>
            <a:br>
              <a:rPr lang="ko-KR" altLang="en-US" sz="3200" dirty="0"/>
            </a:br>
            <a:endParaRPr lang="ko-KR" altLang="en-US" sz="32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19DC6ED-006C-4FD2-88FA-CD1C0B72B1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2673" y="995881"/>
            <a:ext cx="11244404" cy="5685576"/>
          </a:xfrm>
        </p:spPr>
        <p:txBody>
          <a:bodyPr/>
          <a:lstStyle/>
          <a:p>
            <a:pPr marL="0" indent="0">
              <a:buNone/>
            </a:pPr>
            <a:endParaRPr lang="ko-KR" altLang="en-US" dirty="0"/>
          </a:p>
          <a:p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AB7C320-DCF4-4D7C-BC4A-3350EE7285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919" y="817123"/>
            <a:ext cx="6670649" cy="595524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ECACBB5-2E11-4BF1-989D-4B9BEDBCA79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07" t="4158" r="16367" b="4570"/>
          <a:stretch/>
        </p:blipFill>
        <p:spPr>
          <a:xfrm>
            <a:off x="6690413" y="728921"/>
            <a:ext cx="5335418" cy="6043448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5E4073DD-AFD9-45E2-88B9-AB6B20A7F3F1}"/>
              </a:ext>
            </a:extLst>
          </p:cNvPr>
          <p:cNvSpPr/>
          <p:nvPr/>
        </p:nvSpPr>
        <p:spPr>
          <a:xfrm>
            <a:off x="374849" y="1368731"/>
            <a:ext cx="5335418" cy="146201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CBD2124-846A-4E81-8E0F-94DDB60E4FF0}"/>
              </a:ext>
            </a:extLst>
          </p:cNvPr>
          <p:cNvSpPr/>
          <p:nvPr/>
        </p:nvSpPr>
        <p:spPr>
          <a:xfrm>
            <a:off x="7227651" y="1341904"/>
            <a:ext cx="4469426" cy="167042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05BC6B5-6004-4481-96D7-815D41861438}"/>
              </a:ext>
            </a:extLst>
          </p:cNvPr>
          <p:cNvSpPr/>
          <p:nvPr/>
        </p:nvSpPr>
        <p:spPr>
          <a:xfrm>
            <a:off x="6621289" y="4441793"/>
            <a:ext cx="5027147" cy="192205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6831318"/>
      </p:ext>
    </p:extLst>
  </p:cSld>
  <p:clrMapOvr>
    <a:masterClrMapping/>
  </p:clrMapOvr>
</p:sld>
</file>

<file path=ppt/theme/theme1.xml><?xml version="1.0" encoding="utf-8"?>
<a:theme xmlns:a="http://schemas.openxmlformats.org/drawingml/2006/main" name="BrushVTI">
  <a:themeElements>
    <a:clrScheme name="AnalogousFromLightSeedRightStep">
      <a:dk1>
        <a:srgbClr val="000000"/>
      </a:dk1>
      <a:lt1>
        <a:srgbClr val="FFFFFF"/>
      </a:lt1>
      <a:dk2>
        <a:srgbClr val="242841"/>
      </a:dk2>
      <a:lt2>
        <a:srgbClr val="E8E2E4"/>
      </a:lt2>
      <a:accent1>
        <a:srgbClr val="81AA9A"/>
      </a:accent1>
      <a:accent2>
        <a:srgbClr val="74A9AA"/>
      </a:accent2>
      <a:accent3>
        <a:srgbClr val="86A5BE"/>
      </a:accent3>
      <a:accent4>
        <a:srgbClr val="7F87BA"/>
      </a:accent4>
      <a:accent5>
        <a:srgbClr val="A396C6"/>
      </a:accent5>
      <a:accent6>
        <a:srgbClr val="A87FBA"/>
      </a:accent6>
      <a:hlink>
        <a:srgbClr val="AE6984"/>
      </a:hlink>
      <a:folHlink>
        <a:srgbClr val="7F7F7F"/>
      </a:folHlink>
    </a:clrScheme>
    <a:fontScheme name="Custom 3">
      <a:majorFont>
        <a:latin typeface="Microsoft GothicNeo"/>
        <a:ea typeface=""/>
        <a:cs typeface=""/>
      </a:majorFont>
      <a:minorFont>
        <a:latin typeface="Microsoft GothicNe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ushVTI" id="{7102FA3A-9D7B-4497-8C4B-FB535AAFDE06}" vid="{C6D41F62-6FAB-440A-BEC7-CB7BF190811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786</Words>
  <Application>Microsoft Office PowerPoint</Application>
  <PresentationFormat>와이드스크린</PresentationFormat>
  <Paragraphs>123</Paragraphs>
  <Slides>21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5" baseType="lpstr">
      <vt:lpstr>Microsoft GothicNeo</vt:lpstr>
      <vt:lpstr>Arial</vt:lpstr>
      <vt:lpstr>Wingdings</vt:lpstr>
      <vt:lpstr>BrushVTI</vt:lpstr>
      <vt:lpstr>Art of Java 06</vt:lpstr>
      <vt:lpstr>제 6장  자바로 작성한 웹 크롤링 </vt:lpstr>
      <vt:lpstr>제 6장 자바로 작성한 웹 크롤링 </vt:lpstr>
      <vt:lpstr>제 6장 자바로 작성한 웹 크롤링 </vt:lpstr>
      <vt:lpstr>제 6장 자바로 작성한 웹 크롤링 </vt:lpstr>
      <vt:lpstr>제 6장 자바로 작성한 웹 크롤링 </vt:lpstr>
      <vt:lpstr>제 6장 자바로 작성한 웹 크롤링 </vt:lpstr>
      <vt:lpstr>제 6장 자바로 작성한 웹 크롤링 </vt:lpstr>
      <vt:lpstr>제 6장 자바로 작성한 웹 크롤링 </vt:lpstr>
      <vt:lpstr>제 6장 자바로 작성한 웹 크롤링 </vt:lpstr>
      <vt:lpstr>제 6장 자바로 작성한 웹 크롤링 </vt:lpstr>
      <vt:lpstr>제 6장 자바로 작성한 웹 크롤링 </vt:lpstr>
      <vt:lpstr>제 6장 자바로 작성한 웹 크롤링 </vt:lpstr>
      <vt:lpstr>제 6장 자바로 작성한 웹 크롤링 </vt:lpstr>
      <vt:lpstr>제 6장 자바로 작성한 웹 크롤링 </vt:lpstr>
      <vt:lpstr>제 6장 자바로 작성한 웹 크롤링 확장 </vt:lpstr>
      <vt:lpstr>제 6장 자바로 작성한 웹 크롤링 확장 </vt:lpstr>
      <vt:lpstr>제 6장 자바로 작성한 웹 크롤링 확장 </vt:lpstr>
      <vt:lpstr>제 6장 자바로 작성한 웹 크롤링 확장 </vt:lpstr>
      <vt:lpstr>제 6장 자바로 작성한 웹 크롤링 확장 </vt:lpstr>
      <vt:lpstr>제 6장 자바로 작성한 웹 크롤링 확장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2022/01/24 세미나 </dc:title>
  <dc:creator>Eomchaiwon</dc:creator>
  <cp:lastModifiedBy>Eomchaiwon</cp:lastModifiedBy>
  <cp:revision>5</cp:revision>
  <dcterms:created xsi:type="dcterms:W3CDTF">2022-01-18T03:36:34Z</dcterms:created>
  <dcterms:modified xsi:type="dcterms:W3CDTF">2022-02-09T05:52:00Z</dcterms:modified>
</cp:coreProperties>
</file>